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9" r:id="rId3"/>
    <p:sldId id="302" r:id="rId4"/>
    <p:sldId id="310" r:id="rId5"/>
    <p:sldId id="306" r:id="rId6"/>
    <p:sldId id="308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6600"/>
    <a:srgbClr val="99CCFF"/>
    <a:srgbClr val="CC6600"/>
    <a:srgbClr val="CC9900"/>
    <a:srgbClr val="6633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5" d="100"/>
          <a:sy n="45" d="100"/>
        </p:scale>
        <p:origin x="1344" y="4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502FFFDD-086E-4E78-929E-E3E68B8EA665}"/>
              </a:ext>
            </a:extLst>
          </p:cNvPr>
          <p:cNvSpPr txBox="1"/>
          <p:nvPr/>
        </p:nvSpPr>
        <p:spPr>
          <a:xfrm rot="5400000">
            <a:off x="1013411" y="4122116"/>
            <a:ext cx="7909030" cy="1493599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9050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あぶない！</a:t>
            </a:r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D02DB8B-8C80-378F-DA89-09B1322108DB}"/>
              </a:ext>
            </a:extLst>
          </p:cNvPr>
          <p:cNvSpPr txBox="1"/>
          <p:nvPr/>
        </p:nvSpPr>
        <p:spPr>
          <a:xfrm rot="5400000">
            <a:off x="-1484694" y="3542369"/>
            <a:ext cx="7909030" cy="2653094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19050">
                  <a:noFill/>
                </a:ln>
              </a:rPr>
              <a:t>ポケットに</a:t>
            </a:r>
            <a:endParaRPr lang="en-US" altLang="ja-JP" sz="5400" dirty="0">
              <a:ln w="19050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19050">
                  <a:noFill/>
                </a:ln>
              </a:rPr>
              <a:t>手を入れないで</a:t>
            </a: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フリーフォーム: 図形 88">
            <a:extLst>
              <a:ext uri="{FF2B5EF4-FFF2-40B4-BE49-F238E27FC236}">
                <a16:creationId xmlns:a16="http://schemas.microsoft.com/office/drawing/2014/main" id="{16B33502-E081-4F16-AC31-8773D88AAA02}"/>
              </a:ext>
            </a:extLst>
          </p:cNvPr>
          <p:cNvSpPr/>
          <p:nvPr/>
        </p:nvSpPr>
        <p:spPr>
          <a:xfrm rot="5400000">
            <a:off x="-1335644" y="1717045"/>
            <a:ext cx="9529288" cy="6478172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7613CB8C-09DF-4B16-9505-B6A378F3A846}"/>
              </a:ext>
            </a:extLst>
          </p:cNvPr>
          <p:cNvSpPr/>
          <p:nvPr/>
        </p:nvSpPr>
        <p:spPr>
          <a:xfrm rot="5400000">
            <a:off x="-1240669" y="1780941"/>
            <a:ext cx="9339340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D02DB8B-8C80-378F-DA89-09B1322108DB}"/>
              </a:ext>
            </a:extLst>
          </p:cNvPr>
          <p:cNvSpPr txBox="1"/>
          <p:nvPr/>
        </p:nvSpPr>
        <p:spPr>
          <a:xfrm rot="5400000">
            <a:off x="-519514" y="2711192"/>
            <a:ext cx="7951562" cy="431544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ポケットに</a:t>
            </a:r>
            <a:endParaRPr lang="en-US" altLang="ja-JP" sz="54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手を入れて歩くと</a:t>
            </a:r>
            <a:endParaRPr lang="en-US" altLang="ja-JP" sz="5400" dirty="0">
              <a:ln w="285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あぶないよ！</a:t>
            </a:r>
          </a:p>
        </p:txBody>
      </p:sp>
    </p:spTree>
    <p:extLst>
      <p:ext uri="{BB962C8B-B14F-4D97-AF65-F5344CB8AC3E}">
        <p14:creationId xmlns:p14="http://schemas.microsoft.com/office/powerpoint/2010/main" val="22393412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テキスト ボックス 246">
            <a:extLst>
              <a:ext uri="{FF2B5EF4-FFF2-40B4-BE49-F238E27FC236}">
                <a16:creationId xmlns:a16="http://schemas.microsoft.com/office/drawing/2014/main" id="{A548E7B2-33E4-485E-FFC4-5FDC5F279AC2}"/>
              </a:ext>
            </a:extLst>
          </p:cNvPr>
          <p:cNvSpPr txBox="1"/>
          <p:nvPr/>
        </p:nvSpPr>
        <p:spPr>
          <a:xfrm>
            <a:off x="1037966" y="444605"/>
            <a:ext cx="4782067" cy="93318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9050">
                  <a:noFill/>
                </a:ln>
                <a:solidFill>
                  <a:srgbClr val="FF0000"/>
                </a:solidFill>
              </a:rPr>
              <a:t>あぶない！</a:t>
            </a:r>
          </a:p>
        </p:txBody>
      </p:sp>
      <p:sp>
        <p:nvSpPr>
          <p:cNvPr id="249" name="テキスト ボックス 248">
            <a:extLst>
              <a:ext uri="{FF2B5EF4-FFF2-40B4-BE49-F238E27FC236}">
                <a16:creationId xmlns:a16="http://schemas.microsoft.com/office/drawing/2014/main" id="{FC89CA7A-1DC8-7B9D-DC51-96B515245E4C}"/>
              </a:ext>
            </a:extLst>
          </p:cNvPr>
          <p:cNvSpPr txBox="1"/>
          <p:nvPr/>
        </p:nvSpPr>
        <p:spPr>
          <a:xfrm>
            <a:off x="256244" y="1712640"/>
            <a:ext cx="6345509" cy="149979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9050">
                  <a:noFill/>
                </a:ln>
              </a:rPr>
              <a:t>ポケットに</a:t>
            </a:r>
          </a:p>
        </p:txBody>
      </p:sp>
      <p:sp>
        <p:nvSpPr>
          <p:cNvPr id="250" name="テキスト ボックス 249">
            <a:extLst>
              <a:ext uri="{FF2B5EF4-FFF2-40B4-BE49-F238E27FC236}">
                <a16:creationId xmlns:a16="http://schemas.microsoft.com/office/drawing/2014/main" id="{08606DF2-F649-0701-C456-31DE33FE88BF}"/>
              </a:ext>
            </a:extLst>
          </p:cNvPr>
          <p:cNvSpPr txBox="1"/>
          <p:nvPr/>
        </p:nvSpPr>
        <p:spPr>
          <a:xfrm>
            <a:off x="2174786" y="3442586"/>
            <a:ext cx="2508426" cy="149979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9050">
                  <a:noFill/>
                </a:ln>
              </a:rPr>
              <a:t>手を</a:t>
            </a:r>
          </a:p>
        </p:txBody>
      </p:sp>
      <p:sp>
        <p:nvSpPr>
          <p:cNvPr id="251" name="テキスト ボックス 250">
            <a:extLst>
              <a:ext uri="{FF2B5EF4-FFF2-40B4-BE49-F238E27FC236}">
                <a16:creationId xmlns:a16="http://schemas.microsoft.com/office/drawing/2014/main" id="{8D87FC4D-78ED-828C-5AEF-7B8504A87A88}"/>
              </a:ext>
            </a:extLst>
          </p:cNvPr>
          <p:cNvSpPr txBox="1"/>
          <p:nvPr/>
        </p:nvSpPr>
        <p:spPr>
          <a:xfrm>
            <a:off x="256244" y="5221959"/>
            <a:ext cx="6345509" cy="149979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9050">
                  <a:noFill/>
                </a:ln>
              </a:rPr>
              <a:t>入れないで</a:t>
            </a:r>
          </a:p>
        </p:txBody>
      </p:sp>
      <p:grpSp>
        <p:nvGrpSpPr>
          <p:cNvPr id="252" name="グループ化 251">
            <a:extLst>
              <a:ext uri="{FF2B5EF4-FFF2-40B4-BE49-F238E27FC236}">
                <a16:creationId xmlns:a16="http://schemas.microsoft.com/office/drawing/2014/main" id="{07113326-6731-4955-479B-E07F9A530BBD}"/>
              </a:ext>
            </a:extLst>
          </p:cNvPr>
          <p:cNvGrpSpPr/>
          <p:nvPr/>
        </p:nvGrpSpPr>
        <p:grpSpPr>
          <a:xfrm flipH="1">
            <a:off x="830845" y="7394351"/>
            <a:ext cx="5196306" cy="2081128"/>
            <a:chOff x="6635361" y="2392653"/>
            <a:chExt cx="2733959" cy="1094956"/>
          </a:xfrm>
        </p:grpSpPr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ED6DD5C1-E12C-AB6B-843F-3BB268FA8285}"/>
                </a:ext>
              </a:extLst>
            </p:cNvPr>
            <p:cNvGrpSpPr/>
            <p:nvPr/>
          </p:nvGrpSpPr>
          <p:grpSpPr>
            <a:xfrm rot="1120422">
              <a:off x="8733033" y="2673889"/>
              <a:ext cx="636287" cy="628177"/>
              <a:chOff x="8682190" y="2753401"/>
              <a:chExt cx="636287" cy="628177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CBF03D5F-DA31-F815-A1DC-0C7D8AC0013E}"/>
                  </a:ext>
                </a:extLst>
              </p:cNvPr>
              <p:cNvSpPr/>
              <p:nvPr/>
            </p:nvSpPr>
            <p:spPr>
              <a:xfrm rot="4500000">
                <a:off x="8689797" y="2881982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5AB4B156-0118-F079-D7F5-C52791FFE358}"/>
                  </a:ext>
                </a:extLst>
              </p:cNvPr>
              <p:cNvSpPr/>
              <p:nvPr/>
            </p:nvSpPr>
            <p:spPr>
              <a:xfrm rot="11700000">
                <a:off x="9002093" y="2753401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54" name="星: 10 pt 253">
              <a:extLst>
                <a:ext uri="{FF2B5EF4-FFF2-40B4-BE49-F238E27FC236}">
                  <a16:creationId xmlns:a16="http://schemas.microsoft.com/office/drawing/2014/main" id="{DBD3B31E-D157-2B6C-34E7-7CB0D14CFDB6}"/>
                </a:ext>
              </a:extLst>
            </p:cNvPr>
            <p:cNvSpPr/>
            <p:nvPr/>
          </p:nvSpPr>
          <p:spPr>
            <a:xfrm>
              <a:off x="6635361" y="3157957"/>
              <a:ext cx="1213608" cy="329652"/>
            </a:xfrm>
            <a:prstGeom prst="star10">
              <a:avLst>
                <a:gd name="adj" fmla="val 37232"/>
                <a:gd name="hf" fmla="val 1051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8952B16C-BB80-374C-A834-80C8276D2AAF}"/>
                </a:ext>
              </a:extLst>
            </p:cNvPr>
            <p:cNvGrpSpPr/>
            <p:nvPr/>
          </p:nvGrpSpPr>
          <p:grpSpPr>
            <a:xfrm rot="1471693">
              <a:off x="6847537" y="2461571"/>
              <a:ext cx="856454" cy="989449"/>
              <a:chOff x="6838601" y="2827171"/>
              <a:chExt cx="856454" cy="989449"/>
            </a:xfrm>
          </p:grpSpPr>
          <p:sp>
            <p:nvSpPr>
              <p:cNvPr id="280" name="台形 279">
                <a:extLst>
                  <a:ext uri="{FF2B5EF4-FFF2-40B4-BE49-F238E27FC236}">
                    <a16:creationId xmlns:a16="http://schemas.microsoft.com/office/drawing/2014/main" id="{B1F31FCA-4817-5990-435C-35EA361A28FB}"/>
                  </a:ext>
                </a:extLst>
              </p:cNvPr>
              <p:cNvSpPr/>
              <p:nvPr/>
            </p:nvSpPr>
            <p:spPr>
              <a:xfrm rot="16200000">
                <a:off x="7543238" y="3143874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1" name="楕円 95">
                <a:extLst>
                  <a:ext uri="{FF2B5EF4-FFF2-40B4-BE49-F238E27FC236}">
                    <a16:creationId xmlns:a16="http://schemas.microsoft.com/office/drawing/2014/main" id="{989D1840-AC74-B0FF-091C-882FCA337B4C}"/>
                  </a:ext>
                </a:extLst>
              </p:cNvPr>
              <p:cNvSpPr/>
              <p:nvPr/>
            </p:nvSpPr>
            <p:spPr>
              <a:xfrm rot="15300000">
                <a:off x="7358012" y="3588866"/>
                <a:ext cx="95189" cy="170061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2" name="フリーフォーム: 図形 281">
                <a:extLst>
                  <a:ext uri="{FF2B5EF4-FFF2-40B4-BE49-F238E27FC236}">
                    <a16:creationId xmlns:a16="http://schemas.microsoft.com/office/drawing/2014/main" id="{D2D72C7B-FEC7-8506-0373-59535B7B7DF6}"/>
                  </a:ext>
                </a:extLst>
              </p:cNvPr>
              <p:cNvSpPr/>
              <p:nvPr/>
            </p:nvSpPr>
            <p:spPr>
              <a:xfrm rot="15300000">
                <a:off x="6859742" y="2954649"/>
                <a:ext cx="737535" cy="779818"/>
              </a:xfrm>
              <a:custGeom>
                <a:avLst/>
                <a:gdLst>
                  <a:gd name="connsiteX0" fmla="*/ 574949 w 737535"/>
                  <a:gd name="connsiteY0" fmla="*/ 66590 h 779818"/>
                  <a:gd name="connsiteX1" fmla="*/ 737535 w 737535"/>
                  <a:gd name="connsiteY1" fmla="*/ 389909 h 779818"/>
                  <a:gd name="connsiteX2" fmla="*/ 368767 w 737535"/>
                  <a:gd name="connsiteY2" fmla="*/ 779818 h 779818"/>
                  <a:gd name="connsiteX3" fmla="*/ 259108 w 737535"/>
                  <a:gd name="connsiteY3" fmla="*/ 762289 h 779818"/>
                  <a:gd name="connsiteX4" fmla="*/ 225820 w 737535"/>
                  <a:gd name="connsiteY4" fmla="*/ 745369 h 779818"/>
                  <a:gd name="connsiteX5" fmla="*/ 236377 w 737535"/>
                  <a:gd name="connsiteY5" fmla="*/ 732463 h 779818"/>
                  <a:gd name="connsiteX6" fmla="*/ 205041 w 737535"/>
                  <a:gd name="connsiteY6" fmla="*/ 534601 h 779818"/>
                  <a:gd name="connsiteX7" fmla="*/ 56899 w 737535"/>
                  <a:gd name="connsiteY7" fmla="*/ 558867 h 779818"/>
                  <a:gd name="connsiteX8" fmla="*/ 45166 w 737535"/>
                  <a:gd name="connsiteY8" fmla="*/ 573209 h 779818"/>
                  <a:gd name="connsiteX9" fmla="*/ 28979 w 737535"/>
                  <a:gd name="connsiteY9" fmla="*/ 541679 h 779818"/>
                  <a:gd name="connsiteX10" fmla="*/ 0 w 737535"/>
                  <a:gd name="connsiteY10" fmla="*/ 389909 h 779818"/>
                  <a:gd name="connsiteX11" fmla="*/ 368768 w 737535"/>
                  <a:gd name="connsiteY11" fmla="*/ 0 h 779818"/>
                  <a:gd name="connsiteX12" fmla="*/ 574949 w 737535"/>
                  <a:gd name="connsiteY12" fmla="*/ 66590 h 779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7535" h="779818">
                    <a:moveTo>
                      <a:pt x="574949" y="66590"/>
                    </a:moveTo>
                    <a:cubicBezTo>
                      <a:pt x="673041" y="136660"/>
                      <a:pt x="737535" y="255321"/>
                      <a:pt x="737535" y="389909"/>
                    </a:cubicBezTo>
                    <a:cubicBezTo>
                      <a:pt x="737535" y="605250"/>
                      <a:pt x="572432" y="779818"/>
                      <a:pt x="368767" y="779818"/>
                    </a:cubicBezTo>
                    <a:cubicBezTo>
                      <a:pt x="330580" y="779818"/>
                      <a:pt x="293749" y="773681"/>
                      <a:pt x="259108" y="762289"/>
                    </a:cubicBezTo>
                    <a:lnTo>
                      <a:pt x="225820" y="745369"/>
                    </a:lnTo>
                    <a:lnTo>
                      <a:pt x="236377" y="732463"/>
                    </a:lnTo>
                    <a:cubicBezTo>
                      <a:pt x="279368" y="658000"/>
                      <a:pt x="265339" y="569414"/>
                      <a:pt x="205041" y="534601"/>
                    </a:cubicBezTo>
                    <a:cubicBezTo>
                      <a:pt x="159818" y="508491"/>
                      <a:pt x="101412" y="520044"/>
                      <a:pt x="56899" y="558867"/>
                    </a:cubicBezTo>
                    <a:lnTo>
                      <a:pt x="45166" y="573209"/>
                    </a:lnTo>
                    <a:lnTo>
                      <a:pt x="28979" y="541679"/>
                    </a:lnTo>
                    <a:cubicBezTo>
                      <a:pt x="10319" y="495031"/>
                      <a:pt x="0" y="443745"/>
                      <a:pt x="0" y="389909"/>
                    </a:cubicBezTo>
                    <a:cubicBezTo>
                      <a:pt x="0" y="174568"/>
                      <a:pt x="165103" y="0"/>
                      <a:pt x="368768" y="0"/>
                    </a:cubicBezTo>
                    <a:cubicBezTo>
                      <a:pt x="445142" y="0"/>
                      <a:pt x="516093" y="24549"/>
                      <a:pt x="574949" y="6659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3" name="月 282">
                <a:extLst>
                  <a:ext uri="{FF2B5EF4-FFF2-40B4-BE49-F238E27FC236}">
                    <a16:creationId xmlns:a16="http://schemas.microsoft.com/office/drawing/2014/main" id="{979ABEB5-1957-CC74-B75C-B4E3DD12EB8C}"/>
                  </a:ext>
                </a:extLst>
              </p:cNvPr>
              <p:cNvSpPr/>
              <p:nvPr/>
            </p:nvSpPr>
            <p:spPr>
              <a:xfrm rot="20700000">
                <a:off x="7116815" y="3567414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D0552901-673C-556D-4EFD-60360E3E8E5B}"/>
                  </a:ext>
                </a:extLst>
              </p:cNvPr>
              <p:cNvSpPr/>
              <p:nvPr/>
            </p:nvSpPr>
            <p:spPr>
              <a:xfrm rot="17100000">
                <a:off x="6623483" y="3049663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5" name="フリーフォーム: 図形 284">
                <a:extLst>
                  <a:ext uri="{FF2B5EF4-FFF2-40B4-BE49-F238E27FC236}">
                    <a16:creationId xmlns:a16="http://schemas.microsoft.com/office/drawing/2014/main" id="{977F40C2-2117-285A-87FD-37AB2CA8D690}"/>
                  </a:ext>
                </a:extLst>
              </p:cNvPr>
              <p:cNvSpPr/>
              <p:nvPr/>
            </p:nvSpPr>
            <p:spPr>
              <a:xfrm rot="15300000">
                <a:off x="7117277" y="312190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9269FE47-1D64-24C7-58EF-62A49C30466D}"/>
                  </a:ext>
                </a:extLst>
              </p:cNvPr>
              <p:cNvSpPr/>
              <p:nvPr/>
            </p:nvSpPr>
            <p:spPr>
              <a:xfrm rot="15300000">
                <a:off x="7158823" y="3176814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14F0D751-417E-9055-1B68-DB904607FD48}"/>
                  </a:ext>
                </a:extLst>
              </p:cNvPr>
              <p:cNvSpPr/>
              <p:nvPr/>
            </p:nvSpPr>
            <p:spPr>
              <a:xfrm rot="16200000">
                <a:off x="7082158" y="3284068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7971BEDF-4258-5EE0-1273-7B97A1657F82}"/>
                </a:ext>
              </a:extLst>
            </p:cNvPr>
            <p:cNvSpPr/>
            <p:nvPr/>
          </p:nvSpPr>
          <p:spPr>
            <a:xfrm rot="4500000">
              <a:off x="8448496" y="2522700"/>
              <a:ext cx="491989" cy="507204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7" name="台形 256">
              <a:extLst>
                <a:ext uri="{FF2B5EF4-FFF2-40B4-BE49-F238E27FC236}">
                  <a16:creationId xmlns:a16="http://schemas.microsoft.com/office/drawing/2014/main" id="{C6046FA2-2EA3-0072-F89A-C7AF7566A740}"/>
                </a:ext>
              </a:extLst>
            </p:cNvPr>
            <p:cNvSpPr/>
            <p:nvPr/>
          </p:nvSpPr>
          <p:spPr>
            <a:xfrm rot="3600000">
              <a:off x="8401217" y="2804214"/>
              <a:ext cx="337980" cy="361174"/>
            </a:xfrm>
            <a:prstGeom prst="trapezoid">
              <a:avLst>
                <a:gd name="adj" fmla="val 11414"/>
              </a:avLst>
            </a:pr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8" name="台形 257">
              <a:extLst>
                <a:ext uri="{FF2B5EF4-FFF2-40B4-BE49-F238E27FC236}">
                  <a16:creationId xmlns:a16="http://schemas.microsoft.com/office/drawing/2014/main" id="{A63D3F2F-FD58-B35A-3F54-4466B33749CE}"/>
                </a:ext>
              </a:extLst>
            </p:cNvPr>
            <p:cNvSpPr/>
            <p:nvPr/>
          </p:nvSpPr>
          <p:spPr>
            <a:xfrm rot="6300000">
              <a:off x="8362067" y="2915726"/>
              <a:ext cx="387555" cy="443177"/>
            </a:xfrm>
            <a:prstGeom prst="trapezoid">
              <a:avLst>
                <a:gd name="adj" fmla="val 11414"/>
              </a:avLst>
            </a:pr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CAF3EB8C-3809-78EF-B59E-220CFB8FF707}"/>
                </a:ext>
              </a:extLst>
            </p:cNvPr>
            <p:cNvSpPr/>
            <p:nvPr/>
          </p:nvSpPr>
          <p:spPr>
            <a:xfrm rot="11700000">
              <a:off x="8760792" y="2394119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60" name="四角形: 上の 2 つの角を丸める 259">
              <a:extLst>
                <a:ext uri="{FF2B5EF4-FFF2-40B4-BE49-F238E27FC236}">
                  <a16:creationId xmlns:a16="http://schemas.microsoft.com/office/drawing/2014/main" id="{68572B59-5246-B3B1-6D10-A48C44232610}"/>
                </a:ext>
              </a:extLst>
            </p:cNvPr>
            <p:cNvSpPr/>
            <p:nvPr/>
          </p:nvSpPr>
          <p:spPr>
            <a:xfrm rot="16200000">
              <a:off x="7832407" y="2702460"/>
              <a:ext cx="401509" cy="767209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61" name="グループ化 260">
              <a:extLst>
                <a:ext uri="{FF2B5EF4-FFF2-40B4-BE49-F238E27FC236}">
                  <a16:creationId xmlns:a16="http://schemas.microsoft.com/office/drawing/2014/main" id="{09B1A5DB-FA59-AA83-DA86-03468F02F2E7}"/>
                </a:ext>
              </a:extLst>
            </p:cNvPr>
            <p:cNvGrpSpPr/>
            <p:nvPr/>
          </p:nvGrpSpPr>
          <p:grpSpPr>
            <a:xfrm rot="16200000">
              <a:off x="7551310" y="2451506"/>
              <a:ext cx="905484" cy="787778"/>
              <a:chOff x="4190854" y="4432094"/>
              <a:chExt cx="1934413" cy="1682955"/>
            </a:xfrm>
          </p:grpSpPr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5C765DF0-AF1E-8CCC-415D-F0BCAABE8B86}"/>
                  </a:ext>
                </a:extLst>
              </p:cNvPr>
              <p:cNvGrpSpPr/>
              <p:nvPr/>
            </p:nvGrpSpPr>
            <p:grpSpPr>
              <a:xfrm>
                <a:off x="4190854" y="4432094"/>
                <a:ext cx="1934413" cy="1682955"/>
                <a:chOff x="3055176" y="4432094"/>
                <a:chExt cx="1934413" cy="1682955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273" name="円: 塗りつぶしなし 272">
                  <a:extLst>
                    <a:ext uri="{FF2B5EF4-FFF2-40B4-BE49-F238E27FC236}">
                      <a16:creationId xmlns:a16="http://schemas.microsoft.com/office/drawing/2014/main" id="{D9F095C1-6729-B239-50DA-8EA7F453BDF4}"/>
                    </a:ext>
                  </a:extLst>
                </p:cNvPr>
                <p:cNvSpPr/>
                <p:nvPr/>
              </p:nvSpPr>
              <p:spPr>
                <a:xfrm rot="20595012">
                  <a:off x="3055176" y="4485081"/>
                  <a:ext cx="1237326" cy="1385928"/>
                </a:xfrm>
                <a:prstGeom prst="donut">
                  <a:avLst>
                    <a:gd name="adj" fmla="val 5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274" name="グループ化 273">
                  <a:extLst>
                    <a:ext uri="{FF2B5EF4-FFF2-40B4-BE49-F238E27FC236}">
                      <a16:creationId xmlns:a16="http://schemas.microsoft.com/office/drawing/2014/main" id="{0A6B32E1-8AA0-48E6-D462-1D46407AD9C0}"/>
                    </a:ext>
                  </a:extLst>
                </p:cNvPr>
                <p:cNvGrpSpPr/>
                <p:nvPr/>
              </p:nvGrpSpPr>
              <p:grpSpPr>
                <a:xfrm>
                  <a:off x="3945182" y="4432094"/>
                  <a:ext cx="1044407" cy="1682955"/>
                  <a:chOff x="3945182" y="4432094"/>
                  <a:chExt cx="1044407" cy="1682955"/>
                </a:xfrm>
                <a:grpFill/>
              </p:grpSpPr>
              <p:sp>
                <p:nvSpPr>
                  <p:cNvPr id="275" name="四角形: 上の 2 つの角を丸める 274">
                    <a:extLst>
                      <a:ext uri="{FF2B5EF4-FFF2-40B4-BE49-F238E27FC236}">
                        <a16:creationId xmlns:a16="http://schemas.microsoft.com/office/drawing/2014/main" id="{3A8E3D3A-F282-7133-133A-680566A1248A}"/>
                      </a:ext>
                    </a:extLst>
                  </p:cNvPr>
                  <p:cNvSpPr/>
                  <p:nvPr/>
                </p:nvSpPr>
                <p:spPr>
                  <a:xfrm>
                    <a:off x="4770296" y="5148084"/>
                    <a:ext cx="151822" cy="764559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6" name="四角形: 上の 2 つの角を丸める 275">
                    <a:extLst>
                      <a:ext uri="{FF2B5EF4-FFF2-40B4-BE49-F238E27FC236}">
                        <a16:creationId xmlns:a16="http://schemas.microsoft.com/office/drawing/2014/main" id="{48465387-3E64-6745-5B28-A5DBE93B17E8}"/>
                      </a:ext>
                    </a:extLst>
                  </p:cNvPr>
                  <p:cNvSpPr/>
                  <p:nvPr/>
                </p:nvSpPr>
                <p:spPr>
                  <a:xfrm>
                    <a:off x="4674634" y="4896659"/>
                    <a:ext cx="159715" cy="113424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7" name="四角形: 上の 2 つの角を丸める 276">
                    <a:extLst>
                      <a:ext uri="{FF2B5EF4-FFF2-40B4-BE49-F238E27FC236}">
                        <a16:creationId xmlns:a16="http://schemas.microsoft.com/office/drawing/2014/main" id="{F6B468F4-EA7E-ABB3-606D-C7880ED73CA6}"/>
                      </a:ext>
                    </a:extLst>
                  </p:cNvPr>
                  <p:cNvSpPr/>
                  <p:nvPr/>
                </p:nvSpPr>
                <p:spPr>
                  <a:xfrm>
                    <a:off x="3983831" y="4467225"/>
                    <a:ext cx="752475" cy="164782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8" name="四角形: 上の 2 つの角を丸める 277">
                    <a:extLst>
                      <a:ext uri="{FF2B5EF4-FFF2-40B4-BE49-F238E27FC236}">
                        <a16:creationId xmlns:a16="http://schemas.microsoft.com/office/drawing/2014/main" id="{8D397820-9DAB-046F-ABE1-431973847B80}"/>
                      </a:ext>
                    </a:extLst>
                  </p:cNvPr>
                  <p:cNvSpPr/>
                  <p:nvPr/>
                </p:nvSpPr>
                <p:spPr>
                  <a:xfrm>
                    <a:off x="3983831" y="4992920"/>
                    <a:ext cx="871537" cy="13492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E36D649F-8FA4-29BD-3F9F-0D5137A7959E}"/>
                      </a:ext>
                    </a:extLst>
                  </p:cNvPr>
                  <p:cNvSpPr/>
                  <p:nvPr/>
                </p:nvSpPr>
                <p:spPr>
                  <a:xfrm>
                    <a:off x="3945182" y="4432094"/>
                    <a:ext cx="1044407" cy="1682955"/>
                  </a:xfrm>
                  <a:custGeom>
                    <a:avLst/>
                    <a:gdLst>
                      <a:gd name="connsiteX0" fmla="*/ 432534 w 1044407"/>
                      <a:gd name="connsiteY0" fmla="*/ 0 h 1682955"/>
                      <a:gd name="connsiteX1" fmla="*/ 597586 w 1044407"/>
                      <a:gd name="connsiteY1" fmla="*/ 32163 h 1682955"/>
                      <a:gd name="connsiteX2" fmla="*/ 834697 w 1044407"/>
                      <a:gd name="connsiteY2" fmla="*/ 228853 h 1682955"/>
                      <a:gd name="connsiteX3" fmla="*/ 893573 w 1044407"/>
                      <a:gd name="connsiteY3" fmla="*/ 337685 h 1682955"/>
                      <a:gd name="connsiteX4" fmla="*/ 1043879 w 1044407"/>
                      <a:gd name="connsiteY4" fmla="*/ 1004678 h 1682955"/>
                      <a:gd name="connsiteX5" fmla="*/ 961659 w 1044407"/>
                      <a:gd name="connsiteY5" fmla="*/ 1598490 h 1682955"/>
                      <a:gd name="connsiteX6" fmla="*/ 948928 w 1044407"/>
                      <a:gd name="connsiteY6" fmla="*/ 1629325 h 1682955"/>
                      <a:gd name="connsiteX7" fmla="*/ 900584 w 1044407"/>
                      <a:gd name="connsiteY7" fmla="*/ 1598724 h 1682955"/>
                      <a:gd name="connsiteX8" fmla="*/ 918729 w 1044407"/>
                      <a:gd name="connsiteY8" fmla="*/ 1549426 h 1682955"/>
                      <a:gd name="connsiteX9" fmla="*/ 986355 w 1044407"/>
                      <a:gd name="connsiteY9" fmla="*/ 1009840 h 1682955"/>
                      <a:gd name="connsiteX10" fmla="*/ 773899 w 1044407"/>
                      <a:gd name="connsiteY10" fmla="*/ 247725 h 1682955"/>
                      <a:gd name="connsiteX11" fmla="*/ 727716 w 1044407"/>
                      <a:gd name="connsiteY11" fmla="*/ 194879 h 1682955"/>
                      <a:gd name="connsiteX12" fmla="*/ 697643 w 1044407"/>
                      <a:gd name="connsiteY12" fmla="*/ 159520 h 1682955"/>
                      <a:gd name="connsiteX13" fmla="*/ 581088 w 1044407"/>
                      <a:gd name="connsiteY13" fmla="*/ 87586 h 1682955"/>
                      <a:gd name="connsiteX14" fmla="*/ 103979 w 1044407"/>
                      <a:gd name="connsiteY14" fmla="*/ 223361 h 1682955"/>
                      <a:gd name="connsiteX15" fmla="*/ 60812 w 1044407"/>
                      <a:gd name="connsiteY15" fmla="*/ 286886 h 1682955"/>
                      <a:gd name="connsiteX16" fmla="*/ 60812 w 1044407"/>
                      <a:gd name="connsiteY16" fmla="*/ 1677801 h 1682955"/>
                      <a:gd name="connsiteX17" fmla="*/ 55658 w 1044407"/>
                      <a:gd name="connsiteY17" fmla="*/ 1682955 h 1682955"/>
                      <a:gd name="connsiteX18" fmla="*/ 5154 w 1044407"/>
                      <a:gd name="connsiteY18" fmla="*/ 1682955 h 1682955"/>
                      <a:gd name="connsiteX19" fmla="*/ 0 w 1044407"/>
                      <a:gd name="connsiteY19" fmla="*/ 1677801 h 1682955"/>
                      <a:gd name="connsiteX20" fmla="*/ 0 w 1044407"/>
                      <a:gd name="connsiteY20" fmla="*/ 137772 h 1682955"/>
                      <a:gd name="connsiteX21" fmla="*/ 27010 w 1044407"/>
                      <a:gd name="connsiteY21" fmla="*/ 110762 h 1682955"/>
                      <a:gd name="connsiteX22" fmla="*/ 33802 w 1044407"/>
                      <a:gd name="connsiteY22" fmla="*/ 110762 h 1682955"/>
                      <a:gd name="connsiteX23" fmla="*/ 60812 w 1044407"/>
                      <a:gd name="connsiteY23" fmla="*/ 137772 h 1682955"/>
                      <a:gd name="connsiteX24" fmla="*/ 60812 w 1044407"/>
                      <a:gd name="connsiteY24" fmla="*/ 191771 h 1682955"/>
                      <a:gd name="connsiteX25" fmla="*/ 94478 w 1044407"/>
                      <a:gd name="connsiteY25" fmla="*/ 147605 h 1682955"/>
                      <a:gd name="connsiteX26" fmla="*/ 432534 w 1044407"/>
                      <a:gd name="connsiteY26" fmla="*/ 0 h 1682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44407" h="1682955">
                        <a:moveTo>
                          <a:pt x="432534" y="0"/>
                        </a:moveTo>
                        <a:cubicBezTo>
                          <a:pt x="487604" y="91"/>
                          <a:pt x="543320" y="10545"/>
                          <a:pt x="597586" y="32163"/>
                        </a:cubicBezTo>
                        <a:cubicBezTo>
                          <a:pt x="693562" y="70398"/>
                          <a:pt x="775146" y="139771"/>
                          <a:pt x="834697" y="228853"/>
                        </a:cubicBezTo>
                        <a:lnTo>
                          <a:pt x="893573" y="337685"/>
                        </a:lnTo>
                        <a:cubicBezTo>
                          <a:pt x="983329" y="512880"/>
                          <a:pt x="1037990" y="750089"/>
                          <a:pt x="1043879" y="1004678"/>
                        </a:cubicBezTo>
                        <a:cubicBezTo>
                          <a:pt x="1048778" y="1216426"/>
                          <a:pt x="1019495" y="1423859"/>
                          <a:pt x="961659" y="1598490"/>
                        </a:cubicBezTo>
                        <a:lnTo>
                          <a:pt x="948928" y="1629325"/>
                        </a:lnTo>
                        <a:lnTo>
                          <a:pt x="900584" y="1598724"/>
                        </a:lnTo>
                        <a:lnTo>
                          <a:pt x="918729" y="1549426"/>
                        </a:lnTo>
                        <a:cubicBezTo>
                          <a:pt x="966315" y="1389116"/>
                          <a:pt x="990276" y="1201288"/>
                          <a:pt x="986355" y="1009840"/>
                        </a:cubicBezTo>
                        <a:cubicBezTo>
                          <a:pt x="979968" y="697976"/>
                          <a:pt x="900469" y="412799"/>
                          <a:pt x="773899" y="247725"/>
                        </a:cubicBezTo>
                        <a:cubicBezTo>
                          <a:pt x="758783" y="228011"/>
                          <a:pt x="743365" y="210413"/>
                          <a:pt x="727716" y="194879"/>
                        </a:cubicBezTo>
                        <a:lnTo>
                          <a:pt x="697643" y="159520"/>
                        </a:lnTo>
                        <a:cubicBezTo>
                          <a:pt x="662543" y="129441"/>
                          <a:pt x="623413" y="105036"/>
                          <a:pt x="581088" y="87586"/>
                        </a:cubicBezTo>
                        <a:cubicBezTo>
                          <a:pt x="411113" y="17509"/>
                          <a:pt x="224722" y="73491"/>
                          <a:pt x="103979" y="223361"/>
                        </a:cubicBezTo>
                        <a:lnTo>
                          <a:pt x="60812" y="286886"/>
                        </a:lnTo>
                        <a:lnTo>
                          <a:pt x="60812" y="1677801"/>
                        </a:lnTo>
                        <a:cubicBezTo>
                          <a:pt x="60812" y="1680647"/>
                          <a:pt x="58504" y="1682955"/>
                          <a:pt x="55658" y="1682955"/>
                        </a:cubicBezTo>
                        <a:lnTo>
                          <a:pt x="5154" y="1682955"/>
                        </a:lnTo>
                        <a:cubicBezTo>
                          <a:pt x="2308" y="1682955"/>
                          <a:pt x="0" y="1680647"/>
                          <a:pt x="0" y="1677801"/>
                        </a:cubicBezTo>
                        <a:lnTo>
                          <a:pt x="0" y="137772"/>
                        </a:lnTo>
                        <a:cubicBezTo>
                          <a:pt x="0" y="122855"/>
                          <a:pt x="12093" y="110762"/>
                          <a:pt x="27010" y="110762"/>
                        </a:cubicBezTo>
                        <a:lnTo>
                          <a:pt x="33802" y="110762"/>
                        </a:lnTo>
                        <a:cubicBezTo>
                          <a:pt x="48719" y="110762"/>
                          <a:pt x="60812" y="122855"/>
                          <a:pt x="60812" y="137772"/>
                        </a:cubicBezTo>
                        <a:lnTo>
                          <a:pt x="60812" y="191771"/>
                        </a:lnTo>
                        <a:lnTo>
                          <a:pt x="94478" y="147605"/>
                        </a:lnTo>
                        <a:cubicBezTo>
                          <a:pt x="187989" y="52048"/>
                          <a:pt x="308628" y="-205"/>
                          <a:pt x="432534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66" name="グループ化 265">
                <a:extLst>
                  <a:ext uri="{FF2B5EF4-FFF2-40B4-BE49-F238E27FC236}">
                    <a16:creationId xmlns:a16="http://schemas.microsoft.com/office/drawing/2014/main" id="{8DBED0B6-8391-9601-314C-D93F5C520BB1}"/>
                  </a:ext>
                </a:extLst>
              </p:cNvPr>
              <p:cNvGrpSpPr/>
              <p:nvPr/>
            </p:nvGrpSpPr>
            <p:grpSpPr>
              <a:xfrm>
                <a:off x="5297753" y="4975057"/>
                <a:ext cx="438994" cy="900565"/>
                <a:chOff x="1766043" y="4299941"/>
                <a:chExt cx="640760" cy="1314473"/>
              </a:xfrm>
            </p:grpSpPr>
            <p:sp>
              <p:nvSpPr>
                <p:cNvPr id="267" name="楕円 266">
                  <a:extLst>
                    <a:ext uri="{FF2B5EF4-FFF2-40B4-BE49-F238E27FC236}">
                      <a16:creationId xmlns:a16="http://schemas.microsoft.com/office/drawing/2014/main" id="{2554D69F-14DD-04C5-09F3-BE1CCC5A5C3E}"/>
                    </a:ext>
                  </a:extLst>
                </p:cNvPr>
                <p:cNvSpPr/>
                <p:nvPr/>
              </p:nvSpPr>
              <p:spPr>
                <a:xfrm rot="900000">
                  <a:off x="2123317" y="5008997"/>
                  <a:ext cx="223837" cy="111547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8" name="楕円 267">
                  <a:extLst>
                    <a:ext uri="{FF2B5EF4-FFF2-40B4-BE49-F238E27FC236}">
                      <a16:creationId xmlns:a16="http://schemas.microsoft.com/office/drawing/2014/main" id="{2D9DCA6B-7825-0DD5-6D06-390CFDAEDD85}"/>
                    </a:ext>
                  </a:extLst>
                </p:cNvPr>
                <p:cNvSpPr/>
                <p:nvPr/>
              </p:nvSpPr>
              <p:spPr>
                <a:xfrm rot="1800000">
                  <a:off x="2126273" y="5031906"/>
                  <a:ext cx="223837" cy="11154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9" name="四角形: 角を丸くする 268">
                  <a:extLst>
                    <a:ext uri="{FF2B5EF4-FFF2-40B4-BE49-F238E27FC236}">
                      <a16:creationId xmlns:a16="http://schemas.microsoft.com/office/drawing/2014/main" id="{48F586AB-FF0E-19DB-8538-1148E52ED2ED}"/>
                    </a:ext>
                  </a:extLst>
                </p:cNvPr>
                <p:cNvSpPr/>
                <p:nvPr/>
              </p:nvSpPr>
              <p:spPr>
                <a:xfrm>
                  <a:off x="2052853" y="4299941"/>
                  <a:ext cx="45719" cy="71428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0" name="楕円 325">
                  <a:extLst>
                    <a:ext uri="{FF2B5EF4-FFF2-40B4-BE49-F238E27FC236}">
                      <a16:creationId xmlns:a16="http://schemas.microsoft.com/office/drawing/2014/main" id="{27E9D46D-BC4A-254A-3C2F-3137B69CF2E7}"/>
                    </a:ext>
                  </a:extLst>
                </p:cNvPr>
                <p:cNvSpPr/>
                <p:nvPr/>
              </p:nvSpPr>
              <p:spPr>
                <a:xfrm flipV="1">
                  <a:off x="1972571" y="4879598"/>
                  <a:ext cx="227704" cy="137260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1" name="楕円 325">
                  <a:extLst>
                    <a:ext uri="{FF2B5EF4-FFF2-40B4-BE49-F238E27FC236}">
                      <a16:creationId xmlns:a16="http://schemas.microsoft.com/office/drawing/2014/main" id="{DD0C9E2D-BB21-4AB8-F641-8EE1F9C1D2BF}"/>
                    </a:ext>
                  </a:extLst>
                </p:cNvPr>
                <p:cNvSpPr/>
                <p:nvPr/>
              </p:nvSpPr>
              <p:spPr>
                <a:xfrm>
                  <a:off x="1766043" y="4994275"/>
                  <a:ext cx="640760" cy="620139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EC327C7F-BC31-BE0A-67A0-26691F6F3D60}"/>
                    </a:ext>
                  </a:extLst>
                </p:cNvPr>
                <p:cNvSpPr/>
                <p:nvPr/>
              </p:nvSpPr>
              <p:spPr>
                <a:xfrm>
                  <a:off x="1981200" y="4983419"/>
                  <a:ext cx="223837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C190999C-6182-488C-F099-DEF06FBC53AE}"/>
                </a:ext>
              </a:extLst>
            </p:cNvPr>
            <p:cNvSpPr/>
            <p:nvPr/>
          </p:nvSpPr>
          <p:spPr>
            <a:xfrm rot="10800000">
              <a:off x="7098637" y="3169380"/>
              <a:ext cx="119126" cy="104129"/>
            </a:xfrm>
            <a:custGeom>
              <a:avLst/>
              <a:gdLst>
                <a:gd name="connsiteX0" fmla="*/ 93263 w 237007"/>
                <a:gd name="connsiteY0" fmla="*/ 0 h 207169"/>
                <a:gd name="connsiteX1" fmla="*/ 143745 w 237007"/>
                <a:gd name="connsiteY1" fmla="*/ 0 h 207169"/>
                <a:gd name="connsiteX2" fmla="*/ 237007 w 237007"/>
                <a:gd name="connsiteY2" fmla="*/ 207169 h 207169"/>
                <a:gd name="connsiteX3" fmla="*/ 185553 w 237007"/>
                <a:gd name="connsiteY3" fmla="*/ 207169 h 207169"/>
                <a:gd name="connsiteX4" fmla="*/ 118504 w 237007"/>
                <a:gd name="connsiteY4" fmla="*/ 58230 h 207169"/>
                <a:gd name="connsiteX5" fmla="*/ 51455 w 237007"/>
                <a:gd name="connsiteY5" fmla="*/ 207169 h 207169"/>
                <a:gd name="connsiteX6" fmla="*/ 0 w 237007"/>
                <a:gd name="connsiteY6" fmla="*/ 207169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007" h="207169">
                  <a:moveTo>
                    <a:pt x="93263" y="0"/>
                  </a:moveTo>
                  <a:lnTo>
                    <a:pt x="143745" y="0"/>
                  </a:lnTo>
                  <a:lnTo>
                    <a:pt x="237007" y="207169"/>
                  </a:lnTo>
                  <a:lnTo>
                    <a:pt x="185553" y="207169"/>
                  </a:lnTo>
                  <a:lnTo>
                    <a:pt x="118504" y="58230"/>
                  </a:lnTo>
                  <a:lnTo>
                    <a:pt x="51455" y="207169"/>
                  </a:lnTo>
                  <a:lnTo>
                    <a:pt x="0" y="20716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3" name="フリーフォーム: 図形 262">
              <a:extLst>
                <a:ext uri="{FF2B5EF4-FFF2-40B4-BE49-F238E27FC236}">
                  <a16:creationId xmlns:a16="http://schemas.microsoft.com/office/drawing/2014/main" id="{D629FCEA-D394-7448-3C7B-608646A64C73}"/>
                </a:ext>
              </a:extLst>
            </p:cNvPr>
            <p:cNvSpPr/>
            <p:nvPr/>
          </p:nvSpPr>
          <p:spPr>
            <a:xfrm rot="6187580">
              <a:off x="8190270" y="2899372"/>
              <a:ext cx="180843" cy="446970"/>
            </a:xfrm>
            <a:custGeom>
              <a:avLst/>
              <a:gdLst>
                <a:gd name="connsiteX0" fmla="*/ 130869 w 180843"/>
                <a:gd name="connsiteY0" fmla="*/ 446970 h 446970"/>
                <a:gd name="connsiteX1" fmla="*/ 0 w 180843"/>
                <a:gd name="connsiteY1" fmla="*/ 446970 h 446970"/>
                <a:gd name="connsiteX2" fmla="*/ 21174 w 180843"/>
                <a:gd name="connsiteY2" fmla="*/ 86048 h 446970"/>
                <a:gd name="connsiteX3" fmla="*/ 17170 w 180843"/>
                <a:gd name="connsiteY3" fmla="*/ 83132 h 446970"/>
                <a:gd name="connsiteX4" fmla="*/ 9595 w 180843"/>
                <a:gd name="connsiteY4" fmla="*/ 70994 h 446970"/>
                <a:gd name="connsiteX5" fmla="*/ 45515 w 180843"/>
                <a:gd name="connsiteY5" fmla="*/ 44103 h 446970"/>
                <a:gd name="connsiteX6" fmla="*/ 167657 w 180843"/>
                <a:gd name="connsiteY6" fmla="*/ 534 h 446970"/>
                <a:gd name="connsiteX7" fmla="*/ 180843 w 180843"/>
                <a:gd name="connsiteY7" fmla="*/ 0 h 446970"/>
                <a:gd name="connsiteX8" fmla="*/ 144246 w 180843"/>
                <a:gd name="connsiteY8" fmla="*/ 41983 h 446970"/>
                <a:gd name="connsiteX9" fmla="*/ 118361 w 180843"/>
                <a:gd name="connsiteY9" fmla="*/ 88385 h 446970"/>
                <a:gd name="connsiteX10" fmla="*/ 110132 w 180843"/>
                <a:gd name="connsiteY10" fmla="*/ 93486 h 44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0843" h="446970">
                  <a:moveTo>
                    <a:pt x="130869" y="446970"/>
                  </a:moveTo>
                  <a:lnTo>
                    <a:pt x="0" y="446970"/>
                  </a:lnTo>
                  <a:lnTo>
                    <a:pt x="21174" y="86048"/>
                  </a:lnTo>
                  <a:lnTo>
                    <a:pt x="17170" y="83132"/>
                  </a:lnTo>
                  <a:lnTo>
                    <a:pt x="9595" y="70994"/>
                  </a:lnTo>
                  <a:lnTo>
                    <a:pt x="45515" y="44103"/>
                  </a:lnTo>
                  <a:cubicBezTo>
                    <a:pt x="81826" y="22091"/>
                    <a:pt x="123034" y="6903"/>
                    <a:pt x="167657" y="534"/>
                  </a:cubicBezTo>
                  <a:lnTo>
                    <a:pt x="180843" y="0"/>
                  </a:lnTo>
                  <a:lnTo>
                    <a:pt x="144246" y="41983"/>
                  </a:lnTo>
                  <a:cubicBezTo>
                    <a:pt x="140734" y="60527"/>
                    <a:pt x="131384" y="76774"/>
                    <a:pt x="118361" y="88385"/>
                  </a:cubicBezTo>
                  <a:lnTo>
                    <a:pt x="110132" y="93486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4" name="四角形: 上の 2 つの角を丸める 263">
              <a:extLst>
                <a:ext uri="{FF2B5EF4-FFF2-40B4-BE49-F238E27FC236}">
                  <a16:creationId xmlns:a16="http://schemas.microsoft.com/office/drawing/2014/main" id="{1281DBD8-8E50-8723-CBFB-811D330CAFA8}"/>
                </a:ext>
              </a:extLst>
            </p:cNvPr>
            <p:cNvSpPr/>
            <p:nvPr/>
          </p:nvSpPr>
          <p:spPr>
            <a:xfrm rot="15600216">
              <a:off x="7787156" y="2879940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40442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FC492C95-E4DE-7556-1284-550F7EB333EA}"/>
              </a:ext>
            </a:extLst>
          </p:cNvPr>
          <p:cNvSpPr txBox="1"/>
          <p:nvPr/>
        </p:nvSpPr>
        <p:spPr>
          <a:xfrm>
            <a:off x="323852" y="587515"/>
            <a:ext cx="6210493" cy="6184361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ポケットに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手を入れて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走らない！</a:t>
            </a: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ABB186D9-248D-2B53-7D5A-D6A6FDB8B5FC}"/>
              </a:ext>
            </a:extLst>
          </p:cNvPr>
          <p:cNvGrpSpPr/>
          <p:nvPr/>
        </p:nvGrpSpPr>
        <p:grpSpPr>
          <a:xfrm>
            <a:off x="1222237" y="7435215"/>
            <a:ext cx="4413526" cy="1771180"/>
            <a:chOff x="6745728" y="5161245"/>
            <a:chExt cx="2522790" cy="1012414"/>
          </a:xfrm>
        </p:grpSpPr>
        <p:sp>
          <p:nvSpPr>
            <p:cNvPr id="46" name="星: 10 pt 45">
              <a:extLst>
                <a:ext uri="{FF2B5EF4-FFF2-40B4-BE49-F238E27FC236}">
                  <a16:creationId xmlns:a16="http://schemas.microsoft.com/office/drawing/2014/main" id="{0FD326D7-0740-E6E5-E090-556F767282F5}"/>
                </a:ext>
              </a:extLst>
            </p:cNvPr>
            <p:cNvSpPr/>
            <p:nvPr/>
          </p:nvSpPr>
          <p:spPr>
            <a:xfrm>
              <a:off x="6745728" y="5844007"/>
              <a:ext cx="1213608" cy="329652"/>
            </a:xfrm>
            <a:prstGeom prst="star10">
              <a:avLst>
                <a:gd name="adj" fmla="val 37232"/>
                <a:gd name="hf" fmla="val 1051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860B8F79-7650-A9C8-10AB-0D0A83A5D9EB}"/>
                </a:ext>
              </a:extLst>
            </p:cNvPr>
            <p:cNvGrpSpPr/>
            <p:nvPr/>
          </p:nvGrpSpPr>
          <p:grpSpPr>
            <a:xfrm rot="1306565">
              <a:off x="8691283" y="5527054"/>
              <a:ext cx="577235" cy="515157"/>
              <a:chOff x="8563295" y="5161245"/>
              <a:chExt cx="577235" cy="515157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30BBFAFF-56C4-B6F9-F305-6C7B534C81AE}"/>
                  </a:ext>
                </a:extLst>
              </p:cNvPr>
              <p:cNvSpPr/>
              <p:nvPr/>
            </p:nvSpPr>
            <p:spPr>
              <a:xfrm rot="4398351">
                <a:off x="8584411" y="5277053"/>
                <a:ext cx="378233" cy="420466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8C4FAC4B-DAD0-0191-1743-21FAD52474BA}"/>
                  </a:ext>
                </a:extLst>
              </p:cNvPr>
              <p:cNvSpPr/>
              <p:nvPr/>
            </p:nvSpPr>
            <p:spPr>
              <a:xfrm rot="11598351">
                <a:off x="8824146" y="5161245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8" name="台形 47">
              <a:extLst>
                <a:ext uri="{FF2B5EF4-FFF2-40B4-BE49-F238E27FC236}">
                  <a16:creationId xmlns:a16="http://schemas.microsoft.com/office/drawing/2014/main" id="{E74D744A-DBC1-1C41-0882-3F7A049E4665}"/>
                </a:ext>
              </a:extLst>
            </p:cNvPr>
            <p:cNvSpPr/>
            <p:nvPr/>
          </p:nvSpPr>
          <p:spPr>
            <a:xfrm rot="16098351">
              <a:off x="7654443" y="5705833"/>
              <a:ext cx="133902" cy="169732"/>
            </a:xfrm>
            <a:prstGeom prst="trapezoid">
              <a:avLst>
                <a:gd name="adj" fmla="val 13481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2DEEF73-CE13-B54F-CFE0-159F0A136049}"/>
                </a:ext>
              </a:extLst>
            </p:cNvPr>
            <p:cNvSpPr/>
            <p:nvPr/>
          </p:nvSpPr>
          <p:spPr>
            <a:xfrm rot="4398351">
              <a:off x="8447252" y="5277053"/>
              <a:ext cx="378233" cy="420466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台形 49">
              <a:extLst>
                <a:ext uri="{FF2B5EF4-FFF2-40B4-BE49-F238E27FC236}">
                  <a16:creationId xmlns:a16="http://schemas.microsoft.com/office/drawing/2014/main" id="{89503702-0BF1-B402-FFE8-647DD9977028}"/>
                </a:ext>
              </a:extLst>
            </p:cNvPr>
            <p:cNvSpPr/>
            <p:nvPr/>
          </p:nvSpPr>
          <p:spPr>
            <a:xfrm rot="3498351">
              <a:off x="8357324" y="5530343"/>
              <a:ext cx="337980" cy="301663"/>
            </a:xfrm>
            <a:prstGeom prst="trapezoid">
              <a:avLst>
                <a:gd name="adj" fmla="val 11414"/>
              </a:avLst>
            </a:pr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台形 50">
              <a:extLst>
                <a:ext uri="{FF2B5EF4-FFF2-40B4-BE49-F238E27FC236}">
                  <a16:creationId xmlns:a16="http://schemas.microsoft.com/office/drawing/2014/main" id="{07F63018-12DB-3CF5-9F94-65D6FE985CE5}"/>
                </a:ext>
              </a:extLst>
            </p:cNvPr>
            <p:cNvSpPr/>
            <p:nvPr/>
          </p:nvSpPr>
          <p:spPr>
            <a:xfrm rot="6198351">
              <a:off x="8330310" y="5610825"/>
              <a:ext cx="387555" cy="406805"/>
            </a:xfrm>
            <a:prstGeom prst="trapezoid">
              <a:avLst>
                <a:gd name="adj" fmla="val 11414"/>
              </a:avLst>
            </a:pr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BB1161A6-51F4-01D5-D234-C4E53D98A223}"/>
                </a:ext>
              </a:extLst>
            </p:cNvPr>
            <p:cNvSpPr/>
            <p:nvPr/>
          </p:nvSpPr>
          <p:spPr>
            <a:xfrm rot="11598351">
              <a:off x="8686987" y="5161245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6BC0F35E-605A-78F1-18AF-FF60917E6ABA}"/>
                </a:ext>
              </a:extLst>
            </p:cNvPr>
            <p:cNvSpPr/>
            <p:nvPr/>
          </p:nvSpPr>
          <p:spPr>
            <a:xfrm rot="16098351">
              <a:off x="7879116" y="5461560"/>
              <a:ext cx="401509" cy="638486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CF1405DB-54B3-0FC3-CC8D-5C435C45ADE9}"/>
                </a:ext>
              </a:extLst>
            </p:cNvPr>
            <p:cNvGrpSpPr/>
            <p:nvPr/>
          </p:nvGrpSpPr>
          <p:grpSpPr>
            <a:xfrm rot="1800000">
              <a:off x="6919892" y="5203642"/>
              <a:ext cx="833445" cy="818451"/>
              <a:chOff x="6874395" y="5398762"/>
              <a:chExt cx="833445" cy="818451"/>
            </a:xfrm>
          </p:grpSpPr>
          <p:sp>
            <p:nvSpPr>
              <p:cNvPr id="58" name="楕円 95">
                <a:extLst>
                  <a:ext uri="{FF2B5EF4-FFF2-40B4-BE49-F238E27FC236}">
                    <a16:creationId xmlns:a16="http://schemas.microsoft.com/office/drawing/2014/main" id="{4C744FE1-BC0B-8092-7474-DD9A0EF4D75C}"/>
                  </a:ext>
                </a:extLst>
              </p:cNvPr>
              <p:cNvSpPr/>
              <p:nvPr/>
            </p:nvSpPr>
            <p:spPr>
              <a:xfrm rot="16098351">
                <a:off x="7340039" y="6080347"/>
                <a:ext cx="89113" cy="184619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A4AC0DF6-AAA3-F5F1-5E71-AD043ECD5BD7}"/>
                  </a:ext>
                </a:extLst>
              </p:cNvPr>
              <p:cNvSpPr/>
              <p:nvPr/>
            </p:nvSpPr>
            <p:spPr>
              <a:xfrm rot="16098351">
                <a:off x="6939507" y="5428810"/>
                <a:ext cx="756848" cy="779818"/>
              </a:xfrm>
              <a:custGeom>
                <a:avLst/>
                <a:gdLst>
                  <a:gd name="connsiteX0" fmla="*/ 590004 w 756848"/>
                  <a:gd name="connsiteY0" fmla="*/ 66590 h 779818"/>
                  <a:gd name="connsiteX1" fmla="*/ 756848 w 756848"/>
                  <a:gd name="connsiteY1" fmla="*/ 389909 h 779818"/>
                  <a:gd name="connsiteX2" fmla="*/ 378424 w 756848"/>
                  <a:gd name="connsiteY2" fmla="*/ 779818 h 779818"/>
                  <a:gd name="connsiteX3" fmla="*/ 265893 w 756848"/>
                  <a:gd name="connsiteY3" fmla="*/ 762289 h 779818"/>
                  <a:gd name="connsiteX4" fmla="*/ 225025 w 756848"/>
                  <a:gd name="connsiteY4" fmla="*/ 742046 h 779818"/>
                  <a:gd name="connsiteX5" fmla="*/ 227702 w 756848"/>
                  <a:gd name="connsiteY5" fmla="*/ 739336 h 779818"/>
                  <a:gd name="connsiteX6" fmla="*/ 246068 w 756848"/>
                  <a:gd name="connsiteY6" fmla="*/ 639106 h 779818"/>
                  <a:gd name="connsiteX7" fmla="*/ 60430 w 756848"/>
                  <a:gd name="connsiteY7" fmla="*/ 558951 h 779818"/>
                  <a:gd name="connsiteX8" fmla="*/ 43205 w 756848"/>
                  <a:gd name="connsiteY8" fmla="*/ 567242 h 779818"/>
                  <a:gd name="connsiteX9" fmla="*/ 29738 w 756848"/>
                  <a:gd name="connsiteY9" fmla="*/ 541679 h 779818"/>
                  <a:gd name="connsiteX10" fmla="*/ 0 w 756848"/>
                  <a:gd name="connsiteY10" fmla="*/ 389909 h 779818"/>
                  <a:gd name="connsiteX11" fmla="*/ 378424 w 756848"/>
                  <a:gd name="connsiteY11" fmla="*/ 0 h 779818"/>
                  <a:gd name="connsiteX12" fmla="*/ 590004 w 756848"/>
                  <a:gd name="connsiteY12" fmla="*/ 66590 h 779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6848" h="779818">
                    <a:moveTo>
                      <a:pt x="590004" y="66590"/>
                    </a:moveTo>
                    <a:cubicBezTo>
                      <a:pt x="690666" y="136660"/>
                      <a:pt x="756848" y="255322"/>
                      <a:pt x="756848" y="389909"/>
                    </a:cubicBezTo>
                    <a:cubicBezTo>
                      <a:pt x="756848" y="605250"/>
                      <a:pt x="587422" y="779818"/>
                      <a:pt x="378424" y="779818"/>
                    </a:cubicBezTo>
                    <a:cubicBezTo>
                      <a:pt x="339237" y="779818"/>
                      <a:pt x="301441" y="773681"/>
                      <a:pt x="265893" y="762289"/>
                    </a:cubicBezTo>
                    <a:lnTo>
                      <a:pt x="225025" y="742046"/>
                    </a:lnTo>
                    <a:lnTo>
                      <a:pt x="227702" y="739336"/>
                    </a:lnTo>
                    <a:cubicBezTo>
                      <a:pt x="248264" y="709068"/>
                      <a:pt x="256011" y="673266"/>
                      <a:pt x="246068" y="639106"/>
                    </a:cubicBezTo>
                    <a:cubicBezTo>
                      <a:pt x="226182" y="570785"/>
                      <a:pt x="143069" y="534898"/>
                      <a:pt x="60430" y="558951"/>
                    </a:cubicBezTo>
                    <a:lnTo>
                      <a:pt x="43205" y="567242"/>
                    </a:lnTo>
                    <a:lnTo>
                      <a:pt x="29738" y="541679"/>
                    </a:lnTo>
                    <a:cubicBezTo>
                      <a:pt x="10589" y="495031"/>
                      <a:pt x="0" y="443745"/>
                      <a:pt x="0" y="389909"/>
                    </a:cubicBezTo>
                    <a:cubicBezTo>
                      <a:pt x="0" y="174568"/>
                      <a:pt x="169426" y="0"/>
                      <a:pt x="378424" y="0"/>
                    </a:cubicBezTo>
                    <a:cubicBezTo>
                      <a:pt x="456798" y="0"/>
                      <a:pt x="529607" y="24549"/>
                      <a:pt x="590004" y="6659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F8DBC256-0654-C870-0D11-396AC0ED5803}"/>
                  </a:ext>
                </a:extLst>
              </p:cNvPr>
              <p:cNvSpPr/>
              <p:nvPr/>
            </p:nvSpPr>
            <p:spPr>
              <a:xfrm rot="16098351">
                <a:off x="6739680" y="5533477"/>
                <a:ext cx="786545" cy="517116"/>
              </a:xfrm>
              <a:custGeom>
                <a:avLst/>
                <a:gdLst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416357 w 786545"/>
                  <a:gd name="connsiteY13" fmla="*/ 309453 h 517116"/>
                  <a:gd name="connsiteX14" fmla="*/ 82338 w 786545"/>
                  <a:gd name="connsiteY14" fmla="*/ 248271 h 517116"/>
                  <a:gd name="connsiteX15" fmla="*/ 0 w 786545"/>
                  <a:gd name="connsiteY15" fmla="*/ 251316 h 517116"/>
                  <a:gd name="connsiteX16" fmla="*/ 10127 w 786545"/>
                  <a:gd name="connsiteY16" fmla="*/ 219318 h 517116"/>
                  <a:gd name="connsiteX17" fmla="*/ 347439 w 786545"/>
                  <a:gd name="connsiteY17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82338 w 786545"/>
                  <a:gd name="connsiteY13" fmla="*/ 248271 h 517116"/>
                  <a:gd name="connsiteX14" fmla="*/ 0 w 786545"/>
                  <a:gd name="connsiteY14" fmla="*/ 251316 h 517116"/>
                  <a:gd name="connsiteX15" fmla="*/ 10127 w 786545"/>
                  <a:gd name="connsiteY15" fmla="*/ 219318 h 517116"/>
                  <a:gd name="connsiteX16" fmla="*/ 347439 w 786545"/>
                  <a:gd name="connsiteY16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86545" h="517116">
                    <a:moveTo>
                      <a:pt x="347439" y="0"/>
                    </a:moveTo>
                    <a:lnTo>
                      <a:pt x="383952" y="3611"/>
                    </a:lnTo>
                    <a:lnTo>
                      <a:pt x="420464" y="0"/>
                    </a:lnTo>
                    <a:cubicBezTo>
                      <a:pt x="622645" y="0"/>
                      <a:pt x="786545" y="160771"/>
                      <a:pt x="786545" y="359093"/>
                    </a:cubicBezTo>
                    <a:cubicBezTo>
                      <a:pt x="786545" y="402476"/>
                      <a:pt x="778702" y="444062"/>
                      <a:pt x="764331" y="482562"/>
                    </a:cubicBezTo>
                    <a:lnTo>
                      <a:pt x="752901" y="506596"/>
                    </a:lnTo>
                    <a:lnTo>
                      <a:pt x="730678" y="502843"/>
                    </a:lnTo>
                    <a:cubicBezTo>
                      <a:pt x="699799" y="499406"/>
                      <a:pt x="667828" y="497601"/>
                      <a:pt x="635082" y="497601"/>
                    </a:cubicBezTo>
                    <a:cubicBezTo>
                      <a:pt x="602336" y="497601"/>
                      <a:pt x="570365" y="499406"/>
                      <a:pt x="539487" y="502843"/>
                    </a:cubicBezTo>
                    <a:lnTo>
                      <a:pt x="454965" y="517116"/>
                    </a:lnTo>
                    <a:lnTo>
                      <a:pt x="448789" y="446966"/>
                    </a:lnTo>
                    <a:cubicBezTo>
                      <a:pt x="442192" y="393657"/>
                      <a:pt x="430470" y="377496"/>
                      <a:pt x="409965" y="359287"/>
                    </a:cubicBezTo>
                    <a:cubicBezTo>
                      <a:pt x="389460" y="341078"/>
                      <a:pt x="341566" y="239239"/>
                      <a:pt x="82338" y="248271"/>
                    </a:cubicBezTo>
                    <a:lnTo>
                      <a:pt x="0" y="251316"/>
                    </a:lnTo>
                    <a:lnTo>
                      <a:pt x="10127" y="219318"/>
                    </a:lnTo>
                    <a:cubicBezTo>
                      <a:pt x="65701" y="90434"/>
                      <a:pt x="195803" y="0"/>
                      <a:pt x="34743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74F26FEA-D48C-4FEE-694A-1660B8EB667B}"/>
                  </a:ext>
                </a:extLst>
              </p:cNvPr>
              <p:cNvGrpSpPr/>
              <p:nvPr/>
            </p:nvGrpSpPr>
            <p:grpSpPr>
              <a:xfrm rot="16098351">
                <a:off x="7247645" y="5622300"/>
                <a:ext cx="145096" cy="208240"/>
                <a:chOff x="2006636" y="4219958"/>
                <a:chExt cx="184384" cy="264624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E3594127-AA50-82F8-A60D-B1FF6109D1D3}"/>
                    </a:ext>
                  </a:extLst>
                </p:cNvPr>
                <p:cNvSpPr/>
                <p:nvPr/>
              </p:nvSpPr>
              <p:spPr>
                <a:xfrm>
                  <a:off x="2006636" y="4219958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432E41A4-0629-D173-668C-8E0B7D74F57B}"/>
                    </a:ext>
                  </a:extLst>
                </p:cNvPr>
                <p:cNvSpPr/>
                <p:nvPr/>
              </p:nvSpPr>
              <p:spPr>
                <a:xfrm>
                  <a:off x="2022377" y="425922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E57F817E-7E8B-23FC-ACBF-CE8BA0D15FC9}"/>
                  </a:ext>
                </a:extLst>
              </p:cNvPr>
              <p:cNvSpPr/>
              <p:nvPr/>
            </p:nvSpPr>
            <p:spPr>
              <a:xfrm rot="798351">
                <a:off x="7133748" y="5941550"/>
                <a:ext cx="50312" cy="14100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楕円 62">
                <a:extLst>
                  <a:ext uri="{FF2B5EF4-FFF2-40B4-BE49-F238E27FC236}">
                    <a16:creationId xmlns:a16="http://schemas.microsoft.com/office/drawing/2014/main" id="{3C8DB850-00D8-D768-BC4E-24D2D1064696}"/>
                  </a:ext>
                </a:extLst>
              </p:cNvPr>
              <p:cNvSpPr/>
              <p:nvPr/>
            </p:nvSpPr>
            <p:spPr>
              <a:xfrm rot="16098351">
                <a:off x="7365439" y="5889272"/>
                <a:ext cx="75571" cy="53459"/>
              </a:xfrm>
              <a:prstGeom prst="ellipse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56846F0D-7D17-31D7-199A-2C21D285221B}"/>
                </a:ext>
              </a:extLst>
            </p:cNvPr>
            <p:cNvSpPr/>
            <p:nvPr/>
          </p:nvSpPr>
          <p:spPr>
            <a:xfrm rot="14298351">
              <a:off x="8379049" y="5757771"/>
              <a:ext cx="199510" cy="136014"/>
            </a:xfrm>
            <a:custGeom>
              <a:avLst/>
              <a:gdLst>
                <a:gd name="connsiteX0" fmla="*/ 168425 w 206973"/>
                <a:gd name="connsiteY0" fmla="*/ 20771 h 141832"/>
                <a:gd name="connsiteX1" fmla="*/ 206973 w 206973"/>
                <a:gd name="connsiteY1" fmla="*/ 70916 h 141832"/>
                <a:gd name="connsiteX2" fmla="*/ 75363 w 206973"/>
                <a:gd name="connsiteY2" fmla="*/ 141832 h 141832"/>
                <a:gd name="connsiteX3" fmla="*/ 43936 w 206973"/>
                <a:gd name="connsiteY3" fmla="*/ 138413 h 141832"/>
                <a:gd name="connsiteX4" fmla="*/ 28544 w 206973"/>
                <a:gd name="connsiteY4" fmla="*/ 106146 h 141832"/>
                <a:gd name="connsiteX5" fmla="*/ 0 w 206973"/>
                <a:gd name="connsiteY5" fmla="*/ 14341 h 141832"/>
                <a:gd name="connsiteX6" fmla="*/ 24135 w 206973"/>
                <a:gd name="connsiteY6" fmla="*/ 5573 h 141832"/>
                <a:gd name="connsiteX7" fmla="*/ 75363 w 206973"/>
                <a:gd name="connsiteY7" fmla="*/ 0 h 141832"/>
                <a:gd name="connsiteX8" fmla="*/ 168425 w 206973"/>
                <a:gd name="connsiteY8" fmla="*/ 20771 h 14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973" h="141832">
                  <a:moveTo>
                    <a:pt x="168425" y="20771"/>
                  </a:moveTo>
                  <a:cubicBezTo>
                    <a:pt x="192242" y="33604"/>
                    <a:pt x="206973" y="51333"/>
                    <a:pt x="206973" y="70916"/>
                  </a:cubicBezTo>
                  <a:cubicBezTo>
                    <a:pt x="206973" y="110082"/>
                    <a:pt x="148049" y="141832"/>
                    <a:pt x="75363" y="141832"/>
                  </a:cubicBezTo>
                  <a:lnTo>
                    <a:pt x="43936" y="138413"/>
                  </a:lnTo>
                  <a:lnTo>
                    <a:pt x="28544" y="106146"/>
                  </a:lnTo>
                  <a:lnTo>
                    <a:pt x="0" y="14341"/>
                  </a:lnTo>
                  <a:lnTo>
                    <a:pt x="24135" y="5573"/>
                  </a:lnTo>
                  <a:cubicBezTo>
                    <a:pt x="39880" y="1984"/>
                    <a:pt x="57191" y="0"/>
                    <a:pt x="75363" y="0"/>
                  </a:cubicBezTo>
                  <a:cubicBezTo>
                    <a:pt x="111706" y="0"/>
                    <a:pt x="144608" y="7937"/>
                    <a:pt x="168425" y="2077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7D8C3A9-5CF5-A732-759F-4C8868078C21}"/>
                </a:ext>
              </a:extLst>
            </p:cNvPr>
            <p:cNvSpPr/>
            <p:nvPr/>
          </p:nvSpPr>
          <p:spPr>
            <a:xfrm rot="16098351">
              <a:off x="8030989" y="5469004"/>
              <a:ext cx="230258" cy="689346"/>
            </a:xfrm>
            <a:custGeom>
              <a:avLst/>
              <a:gdLst>
                <a:gd name="connsiteX0" fmla="*/ 139831 w 230537"/>
                <a:gd name="connsiteY0" fmla="*/ 0 h 689346"/>
                <a:gd name="connsiteX1" fmla="*/ 230258 w 230537"/>
                <a:gd name="connsiteY1" fmla="*/ 90427 h 689346"/>
                <a:gd name="connsiteX2" fmla="*/ 230258 w 230537"/>
                <a:gd name="connsiteY2" fmla="*/ 375162 h 689346"/>
                <a:gd name="connsiteX3" fmla="*/ 230103 w 230537"/>
                <a:gd name="connsiteY3" fmla="*/ 375162 h 689346"/>
                <a:gd name="connsiteX4" fmla="*/ 230537 w 230537"/>
                <a:gd name="connsiteY4" fmla="*/ 409553 h 689346"/>
                <a:gd name="connsiteX5" fmla="*/ 177714 w 230537"/>
                <a:gd name="connsiteY5" fmla="*/ 689346 h 689346"/>
                <a:gd name="connsiteX6" fmla="*/ 0 w 230537"/>
                <a:gd name="connsiteY6" fmla="*/ 655795 h 689346"/>
                <a:gd name="connsiteX7" fmla="*/ 52822 w 230537"/>
                <a:gd name="connsiteY7" fmla="*/ 376002 h 689346"/>
                <a:gd name="connsiteX8" fmla="*/ 53163 w 230537"/>
                <a:gd name="connsiteY8" fmla="*/ 375162 h 689346"/>
                <a:gd name="connsiteX9" fmla="*/ 49404 w 230537"/>
                <a:gd name="connsiteY9" fmla="*/ 375162 h 689346"/>
                <a:gd name="connsiteX10" fmla="*/ 49404 w 230537"/>
                <a:gd name="connsiteY10" fmla="*/ 90427 h 689346"/>
                <a:gd name="connsiteX11" fmla="*/ 139831 w 230537"/>
                <a:gd name="connsiteY11" fmla="*/ 0 h 689346"/>
                <a:gd name="connsiteX0" fmla="*/ 139831 w 230537"/>
                <a:gd name="connsiteY0" fmla="*/ 0 h 689346"/>
                <a:gd name="connsiteX1" fmla="*/ 230258 w 230537"/>
                <a:gd name="connsiteY1" fmla="*/ 90427 h 689346"/>
                <a:gd name="connsiteX2" fmla="*/ 230258 w 230537"/>
                <a:gd name="connsiteY2" fmla="*/ 375162 h 689346"/>
                <a:gd name="connsiteX3" fmla="*/ 230103 w 230537"/>
                <a:gd name="connsiteY3" fmla="*/ 375162 h 689346"/>
                <a:gd name="connsiteX4" fmla="*/ 230537 w 230537"/>
                <a:gd name="connsiteY4" fmla="*/ 409553 h 689346"/>
                <a:gd name="connsiteX5" fmla="*/ 177714 w 230537"/>
                <a:gd name="connsiteY5" fmla="*/ 689346 h 689346"/>
                <a:gd name="connsiteX6" fmla="*/ 0 w 230537"/>
                <a:gd name="connsiteY6" fmla="*/ 655795 h 689346"/>
                <a:gd name="connsiteX7" fmla="*/ 52822 w 230537"/>
                <a:gd name="connsiteY7" fmla="*/ 376002 h 689346"/>
                <a:gd name="connsiteX8" fmla="*/ 53163 w 230537"/>
                <a:gd name="connsiteY8" fmla="*/ 375162 h 689346"/>
                <a:gd name="connsiteX9" fmla="*/ 49404 w 230537"/>
                <a:gd name="connsiteY9" fmla="*/ 90427 h 689346"/>
                <a:gd name="connsiteX10" fmla="*/ 139831 w 230537"/>
                <a:gd name="connsiteY10" fmla="*/ 0 h 689346"/>
                <a:gd name="connsiteX0" fmla="*/ 139831 w 230537"/>
                <a:gd name="connsiteY0" fmla="*/ 0 h 689346"/>
                <a:gd name="connsiteX1" fmla="*/ 230258 w 230537"/>
                <a:gd name="connsiteY1" fmla="*/ 90427 h 689346"/>
                <a:gd name="connsiteX2" fmla="*/ 230258 w 230537"/>
                <a:gd name="connsiteY2" fmla="*/ 375162 h 689346"/>
                <a:gd name="connsiteX3" fmla="*/ 230537 w 230537"/>
                <a:gd name="connsiteY3" fmla="*/ 409553 h 689346"/>
                <a:gd name="connsiteX4" fmla="*/ 177714 w 230537"/>
                <a:gd name="connsiteY4" fmla="*/ 689346 h 689346"/>
                <a:gd name="connsiteX5" fmla="*/ 0 w 230537"/>
                <a:gd name="connsiteY5" fmla="*/ 655795 h 689346"/>
                <a:gd name="connsiteX6" fmla="*/ 52822 w 230537"/>
                <a:gd name="connsiteY6" fmla="*/ 376002 h 689346"/>
                <a:gd name="connsiteX7" fmla="*/ 53163 w 230537"/>
                <a:gd name="connsiteY7" fmla="*/ 375162 h 689346"/>
                <a:gd name="connsiteX8" fmla="*/ 49404 w 230537"/>
                <a:gd name="connsiteY8" fmla="*/ 90427 h 689346"/>
                <a:gd name="connsiteX9" fmla="*/ 139831 w 230537"/>
                <a:gd name="connsiteY9" fmla="*/ 0 h 689346"/>
                <a:gd name="connsiteX0" fmla="*/ 139831 w 230258"/>
                <a:gd name="connsiteY0" fmla="*/ 0 h 689346"/>
                <a:gd name="connsiteX1" fmla="*/ 230258 w 230258"/>
                <a:gd name="connsiteY1" fmla="*/ 90427 h 689346"/>
                <a:gd name="connsiteX2" fmla="*/ 230258 w 230258"/>
                <a:gd name="connsiteY2" fmla="*/ 375162 h 689346"/>
                <a:gd name="connsiteX3" fmla="*/ 177714 w 230258"/>
                <a:gd name="connsiteY3" fmla="*/ 689346 h 689346"/>
                <a:gd name="connsiteX4" fmla="*/ 0 w 230258"/>
                <a:gd name="connsiteY4" fmla="*/ 655795 h 689346"/>
                <a:gd name="connsiteX5" fmla="*/ 52822 w 230258"/>
                <a:gd name="connsiteY5" fmla="*/ 376002 h 689346"/>
                <a:gd name="connsiteX6" fmla="*/ 53163 w 230258"/>
                <a:gd name="connsiteY6" fmla="*/ 375162 h 689346"/>
                <a:gd name="connsiteX7" fmla="*/ 49404 w 230258"/>
                <a:gd name="connsiteY7" fmla="*/ 90427 h 689346"/>
                <a:gd name="connsiteX8" fmla="*/ 139831 w 230258"/>
                <a:gd name="connsiteY8" fmla="*/ 0 h 689346"/>
                <a:gd name="connsiteX0" fmla="*/ 139831 w 230258"/>
                <a:gd name="connsiteY0" fmla="*/ 0 h 689346"/>
                <a:gd name="connsiteX1" fmla="*/ 230258 w 230258"/>
                <a:gd name="connsiteY1" fmla="*/ 90427 h 689346"/>
                <a:gd name="connsiteX2" fmla="*/ 230258 w 230258"/>
                <a:gd name="connsiteY2" fmla="*/ 375162 h 689346"/>
                <a:gd name="connsiteX3" fmla="*/ 177714 w 230258"/>
                <a:gd name="connsiteY3" fmla="*/ 689346 h 689346"/>
                <a:gd name="connsiteX4" fmla="*/ 0 w 230258"/>
                <a:gd name="connsiteY4" fmla="*/ 655795 h 689346"/>
                <a:gd name="connsiteX5" fmla="*/ 52822 w 230258"/>
                <a:gd name="connsiteY5" fmla="*/ 376002 h 689346"/>
                <a:gd name="connsiteX6" fmla="*/ 49404 w 230258"/>
                <a:gd name="connsiteY6" fmla="*/ 90427 h 689346"/>
                <a:gd name="connsiteX7" fmla="*/ 139831 w 230258"/>
                <a:gd name="connsiteY7" fmla="*/ 0 h 689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258" h="689346">
                  <a:moveTo>
                    <a:pt x="139831" y="0"/>
                  </a:moveTo>
                  <a:cubicBezTo>
                    <a:pt x="189772" y="0"/>
                    <a:pt x="230258" y="40486"/>
                    <a:pt x="230258" y="90427"/>
                  </a:cubicBezTo>
                  <a:lnTo>
                    <a:pt x="230258" y="375162"/>
                  </a:lnTo>
                  <a:lnTo>
                    <a:pt x="177714" y="689346"/>
                  </a:lnTo>
                  <a:lnTo>
                    <a:pt x="0" y="655795"/>
                  </a:lnTo>
                  <a:lnTo>
                    <a:pt x="52822" y="376002"/>
                  </a:lnTo>
                  <a:cubicBezTo>
                    <a:pt x="51683" y="280810"/>
                    <a:pt x="50543" y="185619"/>
                    <a:pt x="49404" y="90427"/>
                  </a:cubicBezTo>
                  <a:cubicBezTo>
                    <a:pt x="49404" y="40486"/>
                    <a:pt x="89890" y="0"/>
                    <a:pt x="139831" y="0"/>
                  </a:cubicBez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BEDB57FC-68E3-5321-25D0-78F73BF6CEDD}"/>
                </a:ext>
              </a:extLst>
            </p:cNvPr>
            <p:cNvSpPr/>
            <p:nvPr/>
          </p:nvSpPr>
          <p:spPr>
            <a:xfrm rot="11700000">
              <a:off x="7129278" y="5806371"/>
              <a:ext cx="119126" cy="104129"/>
            </a:xfrm>
            <a:custGeom>
              <a:avLst/>
              <a:gdLst>
                <a:gd name="connsiteX0" fmla="*/ 93263 w 237007"/>
                <a:gd name="connsiteY0" fmla="*/ 0 h 207169"/>
                <a:gd name="connsiteX1" fmla="*/ 143745 w 237007"/>
                <a:gd name="connsiteY1" fmla="*/ 0 h 207169"/>
                <a:gd name="connsiteX2" fmla="*/ 237007 w 237007"/>
                <a:gd name="connsiteY2" fmla="*/ 207169 h 207169"/>
                <a:gd name="connsiteX3" fmla="*/ 185553 w 237007"/>
                <a:gd name="connsiteY3" fmla="*/ 207169 h 207169"/>
                <a:gd name="connsiteX4" fmla="*/ 118504 w 237007"/>
                <a:gd name="connsiteY4" fmla="*/ 58230 h 207169"/>
                <a:gd name="connsiteX5" fmla="*/ 51455 w 237007"/>
                <a:gd name="connsiteY5" fmla="*/ 207169 h 207169"/>
                <a:gd name="connsiteX6" fmla="*/ 0 w 237007"/>
                <a:gd name="connsiteY6" fmla="*/ 207169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007" h="207169">
                  <a:moveTo>
                    <a:pt x="93263" y="0"/>
                  </a:moveTo>
                  <a:lnTo>
                    <a:pt x="143745" y="0"/>
                  </a:lnTo>
                  <a:lnTo>
                    <a:pt x="237007" y="207169"/>
                  </a:lnTo>
                  <a:lnTo>
                    <a:pt x="185553" y="207169"/>
                  </a:lnTo>
                  <a:lnTo>
                    <a:pt x="118504" y="58230"/>
                  </a:lnTo>
                  <a:lnTo>
                    <a:pt x="51455" y="207169"/>
                  </a:lnTo>
                  <a:lnTo>
                    <a:pt x="0" y="20716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3794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9CB3CE62-1F2E-D3AD-69DD-02E9D2938957}"/>
              </a:ext>
            </a:extLst>
          </p:cNvPr>
          <p:cNvSpPr/>
          <p:nvPr/>
        </p:nvSpPr>
        <p:spPr>
          <a:xfrm>
            <a:off x="149989" y="150540"/>
            <a:ext cx="6522660" cy="7076367"/>
          </a:xfrm>
          <a:custGeom>
            <a:avLst/>
            <a:gdLst>
              <a:gd name="connsiteX0" fmla="*/ 363117 w 6522660"/>
              <a:gd name="connsiteY0" fmla="*/ 0 h 7076367"/>
              <a:gd name="connsiteX1" fmla="*/ 6159543 w 6522660"/>
              <a:gd name="connsiteY1" fmla="*/ 0 h 7076367"/>
              <a:gd name="connsiteX2" fmla="*/ 6522660 w 6522660"/>
              <a:gd name="connsiteY2" fmla="*/ 363117 h 7076367"/>
              <a:gd name="connsiteX3" fmla="*/ 6522660 w 6522660"/>
              <a:gd name="connsiteY3" fmla="*/ 6109565 h 7076367"/>
              <a:gd name="connsiteX4" fmla="*/ 6159543 w 6522660"/>
              <a:gd name="connsiteY4" fmla="*/ 6472682 h 7076367"/>
              <a:gd name="connsiteX5" fmla="*/ 3025715 w 6522660"/>
              <a:gd name="connsiteY5" fmla="*/ 6472682 h 7076367"/>
              <a:gd name="connsiteX6" fmla="*/ 3033264 w 6522660"/>
              <a:gd name="connsiteY6" fmla="*/ 6583851 h 7076367"/>
              <a:gd name="connsiteX7" fmla="*/ 3208881 w 6522660"/>
              <a:gd name="connsiteY7" fmla="*/ 7076367 h 7076367"/>
              <a:gd name="connsiteX8" fmla="*/ 2557456 w 6522660"/>
              <a:gd name="connsiteY8" fmla="*/ 6545441 h 7076367"/>
              <a:gd name="connsiteX9" fmla="*/ 2550122 w 6522660"/>
              <a:gd name="connsiteY9" fmla="*/ 6472682 h 7076367"/>
              <a:gd name="connsiteX10" fmla="*/ 363117 w 6522660"/>
              <a:gd name="connsiteY10" fmla="*/ 6472682 h 7076367"/>
              <a:gd name="connsiteX11" fmla="*/ 0 w 6522660"/>
              <a:gd name="connsiteY11" fmla="*/ 6109565 h 7076367"/>
              <a:gd name="connsiteX12" fmla="*/ 0 w 6522660"/>
              <a:gd name="connsiteY12" fmla="*/ 363117 h 7076367"/>
              <a:gd name="connsiteX13" fmla="*/ 363117 w 6522660"/>
              <a:gd name="connsiteY13" fmla="*/ 0 h 70763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522660" h="7076367">
                <a:moveTo>
                  <a:pt x="363117" y="0"/>
                </a:moveTo>
                <a:lnTo>
                  <a:pt x="6159543" y="0"/>
                </a:lnTo>
                <a:cubicBezTo>
                  <a:pt x="6360087" y="0"/>
                  <a:pt x="6522660" y="162573"/>
                  <a:pt x="6522660" y="363117"/>
                </a:cubicBezTo>
                <a:lnTo>
                  <a:pt x="6522660" y="6109565"/>
                </a:lnTo>
                <a:cubicBezTo>
                  <a:pt x="6522660" y="6310109"/>
                  <a:pt x="6360087" y="6472682"/>
                  <a:pt x="6159543" y="6472682"/>
                </a:cubicBezTo>
                <a:lnTo>
                  <a:pt x="3025715" y="6472682"/>
                </a:lnTo>
                <a:lnTo>
                  <a:pt x="3033264" y="6583851"/>
                </a:lnTo>
                <a:cubicBezTo>
                  <a:pt x="3056679" y="6755444"/>
                  <a:pt x="3115219" y="6923327"/>
                  <a:pt x="3208881" y="7076367"/>
                </a:cubicBezTo>
                <a:cubicBezTo>
                  <a:pt x="2887552" y="7076367"/>
                  <a:pt x="2619459" y="6848440"/>
                  <a:pt x="2557456" y="6545441"/>
                </a:cubicBezTo>
                <a:lnTo>
                  <a:pt x="2550122" y="6472682"/>
                </a:lnTo>
                <a:lnTo>
                  <a:pt x="363117" y="6472682"/>
                </a:lnTo>
                <a:cubicBezTo>
                  <a:pt x="162573" y="6472682"/>
                  <a:pt x="0" y="6310109"/>
                  <a:pt x="0" y="6109565"/>
                </a:cubicBezTo>
                <a:lnTo>
                  <a:pt x="0" y="363117"/>
                </a:lnTo>
                <a:cubicBezTo>
                  <a:pt x="0" y="162573"/>
                  <a:pt x="162573" y="0"/>
                  <a:pt x="363117" y="0"/>
                </a:cubicBezTo>
                <a:close/>
              </a:path>
            </a:pathLst>
          </a:custGeom>
          <a:solidFill>
            <a:schemeClr val="bg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320EE5A-0044-9444-D2F4-7117C09DB855}"/>
              </a:ext>
            </a:extLst>
          </p:cNvPr>
          <p:cNvGrpSpPr/>
          <p:nvPr/>
        </p:nvGrpSpPr>
        <p:grpSpPr>
          <a:xfrm>
            <a:off x="689765" y="908625"/>
            <a:ext cx="5478468" cy="4744490"/>
            <a:chOff x="256244" y="1226385"/>
            <a:chExt cx="6345509" cy="5495369"/>
          </a:xfrm>
        </p:grpSpPr>
        <p:sp>
          <p:nvSpPr>
            <p:cNvPr id="249" name="テキスト ボックス 248">
              <a:extLst>
                <a:ext uri="{FF2B5EF4-FFF2-40B4-BE49-F238E27FC236}">
                  <a16:creationId xmlns:a16="http://schemas.microsoft.com/office/drawing/2014/main" id="{FC89CA7A-1DC8-7B9D-DC51-96B515245E4C}"/>
                </a:ext>
              </a:extLst>
            </p:cNvPr>
            <p:cNvSpPr txBox="1"/>
            <p:nvPr/>
          </p:nvSpPr>
          <p:spPr>
            <a:xfrm>
              <a:off x="256244" y="1226385"/>
              <a:ext cx="6345509" cy="149979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19050">
                    <a:noFill/>
                  </a:ln>
                </a:rPr>
                <a:t>ポケットに</a:t>
              </a:r>
            </a:p>
          </p:txBody>
        </p:sp>
        <p:sp>
          <p:nvSpPr>
            <p:cNvPr id="250" name="テキスト ボックス 249">
              <a:extLst>
                <a:ext uri="{FF2B5EF4-FFF2-40B4-BE49-F238E27FC236}">
                  <a16:creationId xmlns:a16="http://schemas.microsoft.com/office/drawing/2014/main" id="{08606DF2-F649-0701-C456-31DE33FE88BF}"/>
                </a:ext>
              </a:extLst>
            </p:cNvPr>
            <p:cNvSpPr txBox="1"/>
            <p:nvPr/>
          </p:nvSpPr>
          <p:spPr>
            <a:xfrm>
              <a:off x="2174786" y="3243669"/>
              <a:ext cx="2508426" cy="149979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19050">
                    <a:noFill/>
                  </a:ln>
                  <a:solidFill>
                    <a:srgbClr val="FF0000"/>
                  </a:solidFill>
                </a:rPr>
                <a:t>手を</a:t>
              </a:r>
            </a:p>
          </p:txBody>
        </p: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8D87FC4D-78ED-828C-5AEF-7B8504A87A88}"/>
                </a:ext>
              </a:extLst>
            </p:cNvPr>
            <p:cNvSpPr txBox="1"/>
            <p:nvPr/>
          </p:nvSpPr>
          <p:spPr>
            <a:xfrm>
              <a:off x="256244" y="5221959"/>
              <a:ext cx="6345509" cy="149979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19050">
                    <a:noFill/>
                  </a:ln>
                  <a:solidFill>
                    <a:srgbClr val="FF0000"/>
                  </a:solidFill>
                </a:rPr>
                <a:t>入れないで</a:t>
              </a: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7B831A81-5C93-A7E3-CEEC-414DF3B86BD4}"/>
              </a:ext>
            </a:extLst>
          </p:cNvPr>
          <p:cNvGrpSpPr/>
          <p:nvPr/>
        </p:nvGrpSpPr>
        <p:grpSpPr>
          <a:xfrm flipH="1">
            <a:off x="1024783" y="6483170"/>
            <a:ext cx="4808432" cy="3084730"/>
            <a:chOff x="6826795" y="1774917"/>
            <a:chExt cx="2198967" cy="1410693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1A488DEC-3B28-BC61-8951-CDC85BB39725}"/>
                </a:ext>
              </a:extLst>
            </p:cNvPr>
            <p:cNvSpPr/>
            <p:nvPr/>
          </p:nvSpPr>
          <p:spPr>
            <a:xfrm>
              <a:off x="8345730" y="2176761"/>
              <a:ext cx="214993" cy="208635"/>
            </a:xfrm>
            <a:custGeom>
              <a:avLst/>
              <a:gdLst>
                <a:gd name="connsiteX0" fmla="*/ 127307 w 256984"/>
                <a:gd name="connsiteY0" fmla="*/ 0 h 249384"/>
                <a:gd name="connsiteX1" fmla="*/ 146234 w 256984"/>
                <a:gd name="connsiteY1" fmla="*/ 11574 h 249384"/>
                <a:gd name="connsiteX2" fmla="*/ 163426 w 256984"/>
                <a:gd name="connsiteY2" fmla="*/ 6995 h 249384"/>
                <a:gd name="connsiteX3" fmla="*/ 177259 w 256984"/>
                <a:gd name="connsiteY3" fmla="*/ 22345 h 249384"/>
                <a:gd name="connsiteX4" fmla="*/ 204371 w 256984"/>
                <a:gd name="connsiteY4" fmla="*/ 23814 h 249384"/>
                <a:gd name="connsiteX5" fmla="*/ 213131 w 256984"/>
                <a:gd name="connsiteY5" fmla="*/ 45226 h 249384"/>
                <a:gd name="connsiteX6" fmla="*/ 229496 w 256984"/>
                <a:gd name="connsiteY6" fmla="*/ 51063 h 249384"/>
                <a:gd name="connsiteX7" fmla="*/ 231407 w 256984"/>
                <a:gd name="connsiteY7" fmla="*/ 70153 h 249384"/>
                <a:gd name="connsiteX8" fmla="*/ 251999 w 256984"/>
                <a:gd name="connsiteY8" fmla="*/ 86160 h 249384"/>
                <a:gd name="connsiteX9" fmla="*/ 245986 w 256984"/>
                <a:gd name="connsiteY9" fmla="*/ 107898 h 249384"/>
                <a:gd name="connsiteX10" fmla="*/ 256984 w 256984"/>
                <a:gd name="connsiteY10" fmla="*/ 123255 h 249384"/>
                <a:gd name="connsiteX11" fmla="*/ 245866 w 256984"/>
                <a:gd name="connsiteY11" fmla="*/ 141052 h 249384"/>
                <a:gd name="connsiteX12" fmla="*/ 251999 w 256984"/>
                <a:gd name="connsiteY12" fmla="*/ 163224 h 249384"/>
                <a:gd name="connsiteX13" fmla="*/ 235770 w 256984"/>
                <a:gd name="connsiteY13" fmla="*/ 175840 h 249384"/>
                <a:gd name="connsiteX14" fmla="*/ 235394 w 256984"/>
                <a:gd name="connsiteY14" fmla="*/ 195997 h 249384"/>
                <a:gd name="connsiteX15" fmla="*/ 212873 w 256984"/>
                <a:gd name="connsiteY15" fmla="*/ 204789 h 249384"/>
                <a:gd name="connsiteX16" fmla="*/ 204371 w 256984"/>
                <a:gd name="connsiteY16" fmla="*/ 225570 h 249384"/>
                <a:gd name="connsiteX17" fmla="*/ 184925 w 256984"/>
                <a:gd name="connsiteY17" fmla="*/ 226624 h 249384"/>
                <a:gd name="connsiteX18" fmla="*/ 172972 w 256984"/>
                <a:gd name="connsiteY18" fmla="*/ 241502 h 249384"/>
                <a:gd name="connsiteX19" fmla="*/ 149402 w 256984"/>
                <a:gd name="connsiteY19" fmla="*/ 235873 h 249384"/>
                <a:gd name="connsiteX20" fmla="*/ 127307 w 256984"/>
                <a:gd name="connsiteY20" fmla="*/ 249384 h 249384"/>
                <a:gd name="connsiteX21" fmla="*/ 109099 w 256984"/>
                <a:gd name="connsiteY21" fmla="*/ 238250 h 249384"/>
                <a:gd name="connsiteX22" fmla="*/ 93558 w 256984"/>
                <a:gd name="connsiteY22" fmla="*/ 242389 h 249384"/>
                <a:gd name="connsiteX23" fmla="*/ 79847 w 256984"/>
                <a:gd name="connsiteY23" fmla="*/ 227174 h 249384"/>
                <a:gd name="connsiteX24" fmla="*/ 50243 w 256984"/>
                <a:gd name="connsiteY24" fmla="*/ 225570 h 249384"/>
                <a:gd name="connsiteX25" fmla="*/ 41078 w 256984"/>
                <a:gd name="connsiteY25" fmla="*/ 203169 h 249384"/>
                <a:gd name="connsiteX26" fmla="*/ 27489 w 256984"/>
                <a:gd name="connsiteY26" fmla="*/ 198321 h 249384"/>
                <a:gd name="connsiteX27" fmla="*/ 25777 w 256984"/>
                <a:gd name="connsiteY27" fmla="*/ 181229 h 249384"/>
                <a:gd name="connsiteX28" fmla="*/ 2615 w 256984"/>
                <a:gd name="connsiteY28" fmla="*/ 163224 h 249384"/>
                <a:gd name="connsiteX29" fmla="*/ 9289 w 256984"/>
                <a:gd name="connsiteY29" fmla="*/ 139099 h 249384"/>
                <a:gd name="connsiteX30" fmla="*/ 0 w 256984"/>
                <a:gd name="connsiteY30" fmla="*/ 126129 h 249384"/>
                <a:gd name="connsiteX31" fmla="*/ 9476 w 256984"/>
                <a:gd name="connsiteY31" fmla="*/ 110961 h 249384"/>
                <a:gd name="connsiteX32" fmla="*/ 2615 w 256984"/>
                <a:gd name="connsiteY32" fmla="*/ 86160 h 249384"/>
                <a:gd name="connsiteX33" fmla="*/ 21249 w 256984"/>
                <a:gd name="connsiteY33" fmla="*/ 71675 h 249384"/>
                <a:gd name="connsiteX34" fmla="*/ 21590 w 256984"/>
                <a:gd name="connsiteY34" fmla="*/ 53388 h 249384"/>
                <a:gd name="connsiteX35" fmla="*/ 41291 w 256984"/>
                <a:gd name="connsiteY35" fmla="*/ 45696 h 249384"/>
                <a:gd name="connsiteX36" fmla="*/ 50243 w 256984"/>
                <a:gd name="connsiteY36" fmla="*/ 23814 h 249384"/>
                <a:gd name="connsiteX37" fmla="*/ 72167 w 256984"/>
                <a:gd name="connsiteY37" fmla="*/ 22626 h 249384"/>
                <a:gd name="connsiteX38" fmla="*/ 84013 w 256984"/>
                <a:gd name="connsiteY38" fmla="*/ 7882 h 249384"/>
                <a:gd name="connsiteX39" fmla="*/ 105878 w 256984"/>
                <a:gd name="connsiteY39" fmla="*/ 13104 h 249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56984" h="249384">
                  <a:moveTo>
                    <a:pt x="127307" y="0"/>
                  </a:moveTo>
                  <a:lnTo>
                    <a:pt x="146234" y="11574"/>
                  </a:lnTo>
                  <a:lnTo>
                    <a:pt x="163426" y="6995"/>
                  </a:lnTo>
                  <a:lnTo>
                    <a:pt x="177259" y="22345"/>
                  </a:lnTo>
                  <a:lnTo>
                    <a:pt x="204371" y="23814"/>
                  </a:lnTo>
                  <a:lnTo>
                    <a:pt x="213131" y="45226"/>
                  </a:lnTo>
                  <a:lnTo>
                    <a:pt x="229496" y="51063"/>
                  </a:lnTo>
                  <a:lnTo>
                    <a:pt x="231407" y="70153"/>
                  </a:lnTo>
                  <a:lnTo>
                    <a:pt x="251999" y="86160"/>
                  </a:lnTo>
                  <a:lnTo>
                    <a:pt x="245986" y="107898"/>
                  </a:lnTo>
                  <a:lnTo>
                    <a:pt x="256984" y="123255"/>
                  </a:lnTo>
                  <a:lnTo>
                    <a:pt x="245866" y="141052"/>
                  </a:lnTo>
                  <a:lnTo>
                    <a:pt x="251999" y="163224"/>
                  </a:lnTo>
                  <a:lnTo>
                    <a:pt x="235770" y="175840"/>
                  </a:lnTo>
                  <a:lnTo>
                    <a:pt x="235394" y="195997"/>
                  </a:lnTo>
                  <a:lnTo>
                    <a:pt x="212873" y="204789"/>
                  </a:lnTo>
                  <a:lnTo>
                    <a:pt x="204371" y="225570"/>
                  </a:lnTo>
                  <a:lnTo>
                    <a:pt x="184925" y="226624"/>
                  </a:lnTo>
                  <a:lnTo>
                    <a:pt x="172972" y="241502"/>
                  </a:lnTo>
                  <a:lnTo>
                    <a:pt x="149402" y="235873"/>
                  </a:lnTo>
                  <a:lnTo>
                    <a:pt x="127307" y="249384"/>
                  </a:lnTo>
                  <a:lnTo>
                    <a:pt x="109099" y="238250"/>
                  </a:lnTo>
                  <a:lnTo>
                    <a:pt x="93558" y="242389"/>
                  </a:lnTo>
                  <a:lnTo>
                    <a:pt x="79847" y="227174"/>
                  </a:lnTo>
                  <a:lnTo>
                    <a:pt x="50243" y="225570"/>
                  </a:lnTo>
                  <a:lnTo>
                    <a:pt x="41078" y="203169"/>
                  </a:lnTo>
                  <a:lnTo>
                    <a:pt x="27489" y="198321"/>
                  </a:lnTo>
                  <a:lnTo>
                    <a:pt x="25777" y="181229"/>
                  </a:lnTo>
                  <a:lnTo>
                    <a:pt x="2615" y="163224"/>
                  </a:lnTo>
                  <a:lnTo>
                    <a:pt x="9289" y="139099"/>
                  </a:lnTo>
                  <a:lnTo>
                    <a:pt x="0" y="126129"/>
                  </a:lnTo>
                  <a:lnTo>
                    <a:pt x="9476" y="110961"/>
                  </a:lnTo>
                  <a:lnTo>
                    <a:pt x="2615" y="86160"/>
                  </a:lnTo>
                  <a:lnTo>
                    <a:pt x="21249" y="71675"/>
                  </a:lnTo>
                  <a:lnTo>
                    <a:pt x="21590" y="53388"/>
                  </a:lnTo>
                  <a:lnTo>
                    <a:pt x="41291" y="45696"/>
                  </a:lnTo>
                  <a:lnTo>
                    <a:pt x="50243" y="23814"/>
                  </a:lnTo>
                  <a:lnTo>
                    <a:pt x="72167" y="22626"/>
                  </a:lnTo>
                  <a:lnTo>
                    <a:pt x="84013" y="7882"/>
                  </a:lnTo>
                  <a:lnTo>
                    <a:pt x="105878" y="13104"/>
                  </a:ln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7" name="星: 10 pt 46">
              <a:extLst>
                <a:ext uri="{FF2B5EF4-FFF2-40B4-BE49-F238E27FC236}">
                  <a16:creationId xmlns:a16="http://schemas.microsoft.com/office/drawing/2014/main" id="{DAF04AC3-9996-4780-1347-B0011E6A8AFB}"/>
                </a:ext>
              </a:extLst>
            </p:cNvPr>
            <p:cNvSpPr/>
            <p:nvPr/>
          </p:nvSpPr>
          <p:spPr>
            <a:xfrm>
              <a:off x="6826795" y="2816788"/>
              <a:ext cx="1227942" cy="368822"/>
            </a:xfrm>
            <a:prstGeom prst="star10">
              <a:avLst>
                <a:gd name="adj" fmla="val 37232"/>
                <a:gd name="hf" fmla="val 1051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68748EEE-72D8-178E-B87B-1AD18219AFBB}"/>
                </a:ext>
              </a:extLst>
            </p:cNvPr>
            <p:cNvSpPr/>
            <p:nvPr/>
          </p:nvSpPr>
          <p:spPr>
            <a:xfrm rot="2402266" flipH="1">
              <a:off x="8527705" y="2109495"/>
              <a:ext cx="274746" cy="496088"/>
            </a:xfrm>
            <a:custGeom>
              <a:avLst/>
              <a:gdLst>
                <a:gd name="connsiteX0" fmla="*/ 209701 w 274746"/>
                <a:gd name="connsiteY0" fmla="*/ 471426 h 496088"/>
                <a:gd name="connsiteX1" fmla="*/ 207466 w 274746"/>
                <a:gd name="connsiteY1" fmla="*/ 355821 h 496088"/>
                <a:gd name="connsiteX2" fmla="*/ 245051 w 274746"/>
                <a:gd name="connsiteY2" fmla="*/ 222677 h 496088"/>
                <a:gd name="connsiteX3" fmla="*/ 251114 w 274746"/>
                <a:gd name="connsiteY3" fmla="*/ 200362 h 496088"/>
                <a:gd name="connsiteX4" fmla="*/ 271475 w 274746"/>
                <a:gd name="connsiteY4" fmla="*/ 177098 h 496088"/>
                <a:gd name="connsiteX5" fmla="*/ 175137 w 274746"/>
                <a:gd name="connsiteY5" fmla="*/ 83824 h 496088"/>
                <a:gd name="connsiteX6" fmla="*/ 111952 w 274746"/>
                <a:gd name="connsiteY6" fmla="*/ 50597 h 496088"/>
                <a:gd name="connsiteX7" fmla="*/ 111439 w 274746"/>
                <a:gd name="connsiteY7" fmla="*/ 49284 h 496088"/>
                <a:gd name="connsiteX8" fmla="*/ 72087 w 274746"/>
                <a:gd name="connsiteY8" fmla="*/ 24325 h 496088"/>
                <a:gd name="connsiteX9" fmla="*/ 6365 w 274746"/>
                <a:gd name="connsiteY9" fmla="*/ 6470 h 496088"/>
                <a:gd name="connsiteX10" fmla="*/ 35712 w 274746"/>
                <a:gd name="connsiteY10" fmla="*/ 87330 h 496088"/>
                <a:gd name="connsiteX11" fmla="*/ 36567 w 274746"/>
                <a:gd name="connsiteY11" fmla="*/ 87631 h 496088"/>
                <a:gd name="connsiteX12" fmla="*/ 37393 w 274746"/>
                <a:gd name="connsiteY12" fmla="*/ 116192 h 496088"/>
                <a:gd name="connsiteX13" fmla="*/ 106960 w 274746"/>
                <a:gd name="connsiteY13" fmla="*/ 201911 h 496088"/>
                <a:gd name="connsiteX14" fmla="*/ 120656 w 274746"/>
                <a:gd name="connsiteY14" fmla="*/ 206885 h 496088"/>
                <a:gd name="connsiteX15" fmla="*/ 119095 w 274746"/>
                <a:gd name="connsiteY15" fmla="*/ 208656 h 496088"/>
                <a:gd name="connsiteX16" fmla="*/ 65834 w 274746"/>
                <a:gd name="connsiteY16" fmla="*/ 355821 h 496088"/>
                <a:gd name="connsiteX17" fmla="*/ 157614 w 274746"/>
                <a:gd name="connsiteY17" fmla="*/ 496061 h 496088"/>
                <a:gd name="connsiteX18" fmla="*/ 209701 w 274746"/>
                <a:gd name="connsiteY18" fmla="*/ 471426 h 496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4746" h="496088">
                  <a:moveTo>
                    <a:pt x="209701" y="471426"/>
                  </a:moveTo>
                  <a:cubicBezTo>
                    <a:pt x="220272" y="446299"/>
                    <a:pt x="207466" y="404229"/>
                    <a:pt x="207466" y="355821"/>
                  </a:cubicBezTo>
                  <a:cubicBezTo>
                    <a:pt x="207466" y="317095"/>
                    <a:pt x="230853" y="266213"/>
                    <a:pt x="245051" y="222677"/>
                  </a:cubicBezTo>
                  <a:lnTo>
                    <a:pt x="251114" y="200362"/>
                  </a:lnTo>
                  <a:lnTo>
                    <a:pt x="271475" y="177098"/>
                  </a:lnTo>
                  <a:cubicBezTo>
                    <a:pt x="288371" y="147834"/>
                    <a:pt x="237348" y="119742"/>
                    <a:pt x="175137" y="83824"/>
                  </a:cubicBezTo>
                  <a:lnTo>
                    <a:pt x="111952" y="50597"/>
                  </a:lnTo>
                  <a:lnTo>
                    <a:pt x="111439" y="49284"/>
                  </a:lnTo>
                  <a:cubicBezTo>
                    <a:pt x="102168" y="41511"/>
                    <a:pt x="87834" y="33416"/>
                    <a:pt x="72087" y="24325"/>
                  </a:cubicBezTo>
                  <a:cubicBezTo>
                    <a:pt x="40594" y="6143"/>
                    <a:pt x="15379" y="-9143"/>
                    <a:pt x="6365" y="6470"/>
                  </a:cubicBezTo>
                  <a:cubicBezTo>
                    <a:pt x="-2649" y="22084"/>
                    <a:pt x="-8621" y="61326"/>
                    <a:pt x="35712" y="87330"/>
                  </a:cubicBezTo>
                  <a:lnTo>
                    <a:pt x="36567" y="87631"/>
                  </a:lnTo>
                  <a:lnTo>
                    <a:pt x="37393" y="116192"/>
                  </a:lnTo>
                  <a:cubicBezTo>
                    <a:pt x="43748" y="144836"/>
                    <a:pt x="63164" y="176241"/>
                    <a:pt x="106960" y="201911"/>
                  </a:cubicBezTo>
                  <a:lnTo>
                    <a:pt x="120656" y="206885"/>
                  </a:lnTo>
                  <a:lnTo>
                    <a:pt x="119095" y="208656"/>
                  </a:lnTo>
                  <a:cubicBezTo>
                    <a:pt x="87869" y="256866"/>
                    <a:pt x="65834" y="317095"/>
                    <a:pt x="65834" y="355821"/>
                  </a:cubicBezTo>
                  <a:cubicBezTo>
                    <a:pt x="65834" y="433273"/>
                    <a:pt x="74980" y="497619"/>
                    <a:pt x="157614" y="496061"/>
                  </a:cubicBezTo>
                  <a:cubicBezTo>
                    <a:pt x="188602" y="495477"/>
                    <a:pt x="203360" y="486501"/>
                    <a:pt x="209701" y="471426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B5DF715A-FDFA-18A2-95B7-EBA344E0806E}"/>
                </a:ext>
              </a:extLst>
            </p:cNvPr>
            <p:cNvSpPr/>
            <p:nvPr/>
          </p:nvSpPr>
          <p:spPr>
            <a:xfrm rot="16802266">
              <a:off x="8155170" y="2487930"/>
              <a:ext cx="632640" cy="375908"/>
            </a:xfrm>
            <a:custGeom>
              <a:avLst/>
              <a:gdLst>
                <a:gd name="connsiteX0" fmla="*/ 3029 w 678149"/>
                <a:gd name="connsiteY0" fmla="*/ 0 h 402948"/>
                <a:gd name="connsiteX1" fmla="*/ 675132 w 678149"/>
                <a:gd name="connsiteY1" fmla="*/ 0 h 402948"/>
                <a:gd name="connsiteX2" fmla="*/ 678149 w 678149"/>
                <a:gd name="connsiteY2" fmla="*/ 63874 h 402948"/>
                <a:gd name="connsiteX3" fmla="*/ 339075 w 678149"/>
                <a:gd name="connsiteY3" fmla="*/ 402948 h 402948"/>
                <a:gd name="connsiteX4" fmla="*/ 0 w 678149"/>
                <a:gd name="connsiteY4" fmla="*/ 63874 h 402948"/>
                <a:gd name="connsiteX5" fmla="*/ 3029 w 678149"/>
                <a:gd name="connsiteY5" fmla="*/ 0 h 4029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8149" h="402948">
                  <a:moveTo>
                    <a:pt x="3029" y="0"/>
                  </a:moveTo>
                  <a:lnTo>
                    <a:pt x="675132" y="0"/>
                  </a:lnTo>
                  <a:lnTo>
                    <a:pt x="678149" y="63874"/>
                  </a:lnTo>
                  <a:cubicBezTo>
                    <a:pt x="678149" y="251140"/>
                    <a:pt x="526341" y="402948"/>
                    <a:pt x="339075" y="402948"/>
                  </a:cubicBezTo>
                  <a:cubicBezTo>
                    <a:pt x="151809" y="402948"/>
                    <a:pt x="0" y="251140"/>
                    <a:pt x="0" y="63874"/>
                  </a:cubicBezTo>
                  <a:lnTo>
                    <a:pt x="3029" y="0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C2853A8F-2FEF-3947-6786-F30767B3783E}"/>
                </a:ext>
              </a:extLst>
            </p:cNvPr>
            <p:cNvSpPr/>
            <p:nvPr/>
          </p:nvSpPr>
          <p:spPr>
            <a:xfrm rot="16802266">
              <a:off x="7718474" y="2348193"/>
              <a:ext cx="666372" cy="506746"/>
            </a:xfrm>
            <a:custGeom>
              <a:avLst/>
              <a:gdLst>
                <a:gd name="connsiteX0" fmla="*/ 336046 w 672103"/>
                <a:gd name="connsiteY0" fmla="*/ 26 h 511104"/>
                <a:gd name="connsiteX1" fmla="*/ 671406 w 672103"/>
                <a:gd name="connsiteY1" fmla="*/ 496356 h 511104"/>
                <a:gd name="connsiteX2" fmla="*/ 672103 w 672103"/>
                <a:gd name="connsiteY2" fmla="*/ 511104 h 511104"/>
                <a:gd name="connsiteX3" fmla="*/ 0 w 672103"/>
                <a:gd name="connsiteY3" fmla="*/ 511104 h 511104"/>
                <a:gd name="connsiteX4" fmla="*/ 685 w 672103"/>
                <a:gd name="connsiteY4" fmla="*/ 496658 h 511104"/>
                <a:gd name="connsiteX5" fmla="*/ 336046 w 672103"/>
                <a:gd name="connsiteY5" fmla="*/ 26 h 511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2103" h="511104">
                  <a:moveTo>
                    <a:pt x="336046" y="26"/>
                  </a:moveTo>
                  <a:cubicBezTo>
                    <a:pt x="567626" y="-3199"/>
                    <a:pt x="653545" y="296042"/>
                    <a:pt x="671406" y="496356"/>
                  </a:cubicBezTo>
                  <a:lnTo>
                    <a:pt x="672103" y="511104"/>
                  </a:lnTo>
                  <a:lnTo>
                    <a:pt x="0" y="511104"/>
                  </a:lnTo>
                  <a:lnTo>
                    <a:pt x="685" y="496658"/>
                  </a:lnTo>
                  <a:cubicBezTo>
                    <a:pt x="18547" y="297654"/>
                    <a:pt x="104466" y="3251"/>
                    <a:pt x="336046" y="26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8F726F17-AC2D-9313-4E6C-DBCD4D9D765A}"/>
                </a:ext>
              </a:extLst>
            </p:cNvPr>
            <p:cNvSpPr/>
            <p:nvPr/>
          </p:nvSpPr>
          <p:spPr>
            <a:xfrm rot="17702266">
              <a:off x="8115077" y="2351194"/>
              <a:ext cx="300622" cy="446046"/>
            </a:xfrm>
            <a:custGeom>
              <a:avLst/>
              <a:gdLst>
                <a:gd name="connsiteX0" fmla="*/ 130598 w 298155"/>
                <a:gd name="connsiteY0" fmla="*/ 808 h 442389"/>
                <a:gd name="connsiteX1" fmla="*/ 260019 w 298155"/>
                <a:gd name="connsiteY1" fmla="*/ 111486 h 442389"/>
                <a:gd name="connsiteX2" fmla="*/ 291158 w 298155"/>
                <a:gd name="connsiteY2" fmla="*/ 278908 h 442389"/>
                <a:gd name="connsiteX3" fmla="*/ 285137 w 298155"/>
                <a:gd name="connsiteY3" fmla="*/ 286275 h 442389"/>
                <a:gd name="connsiteX4" fmla="*/ 271514 w 298155"/>
                <a:gd name="connsiteY4" fmla="*/ 318438 h 442389"/>
                <a:gd name="connsiteX5" fmla="*/ 235797 w 298155"/>
                <a:gd name="connsiteY5" fmla="*/ 364012 h 442389"/>
                <a:gd name="connsiteX6" fmla="*/ 181046 w 298155"/>
                <a:gd name="connsiteY6" fmla="*/ 412933 h 442389"/>
                <a:gd name="connsiteX7" fmla="*/ 139163 w 298155"/>
                <a:gd name="connsiteY7" fmla="*/ 442389 h 442389"/>
                <a:gd name="connsiteX8" fmla="*/ 105046 w 298155"/>
                <a:gd name="connsiteY8" fmla="*/ 438950 h 442389"/>
                <a:gd name="connsiteX9" fmla="*/ 19254 w 298155"/>
                <a:gd name="connsiteY9" fmla="*/ 402848 h 442389"/>
                <a:gd name="connsiteX10" fmla="*/ 0 w 298155"/>
                <a:gd name="connsiteY10" fmla="*/ 386962 h 442389"/>
                <a:gd name="connsiteX11" fmla="*/ 12786 w 298155"/>
                <a:gd name="connsiteY11" fmla="*/ 362167 h 442389"/>
                <a:gd name="connsiteX12" fmla="*/ 110369 w 298155"/>
                <a:gd name="connsiteY12" fmla="*/ 238584 h 442389"/>
                <a:gd name="connsiteX13" fmla="*/ 119084 w 298155"/>
                <a:gd name="connsiteY13" fmla="*/ 231754 h 442389"/>
                <a:gd name="connsiteX14" fmla="*/ 99100 w 298155"/>
                <a:gd name="connsiteY14" fmla="*/ 204393 h 442389"/>
                <a:gd name="connsiteX15" fmla="*/ 92432 w 298155"/>
                <a:gd name="connsiteY15" fmla="*/ 7031 h 442389"/>
                <a:gd name="connsiteX16" fmla="*/ 130598 w 298155"/>
                <a:gd name="connsiteY16" fmla="*/ 808 h 442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98155" h="442389">
                  <a:moveTo>
                    <a:pt x="130598" y="808"/>
                  </a:moveTo>
                  <a:cubicBezTo>
                    <a:pt x="172703" y="7044"/>
                    <a:pt x="223930" y="48978"/>
                    <a:pt x="260019" y="111486"/>
                  </a:cubicBezTo>
                  <a:cubicBezTo>
                    <a:pt x="296109" y="173995"/>
                    <a:pt x="306810" y="239326"/>
                    <a:pt x="291158" y="278908"/>
                  </a:cubicBezTo>
                  <a:lnTo>
                    <a:pt x="285137" y="286275"/>
                  </a:lnTo>
                  <a:lnTo>
                    <a:pt x="271514" y="318438"/>
                  </a:lnTo>
                  <a:cubicBezTo>
                    <a:pt x="262195" y="334104"/>
                    <a:pt x="250214" y="349594"/>
                    <a:pt x="235797" y="364012"/>
                  </a:cubicBezTo>
                  <a:cubicBezTo>
                    <a:pt x="221380" y="378430"/>
                    <a:pt x="202315" y="395774"/>
                    <a:pt x="181046" y="412933"/>
                  </a:cubicBezTo>
                  <a:lnTo>
                    <a:pt x="139163" y="442389"/>
                  </a:lnTo>
                  <a:lnTo>
                    <a:pt x="105046" y="438950"/>
                  </a:lnTo>
                  <a:cubicBezTo>
                    <a:pt x="73809" y="432558"/>
                    <a:pt x="44783" y="420095"/>
                    <a:pt x="19254" y="402848"/>
                  </a:cubicBezTo>
                  <a:lnTo>
                    <a:pt x="0" y="386962"/>
                  </a:lnTo>
                  <a:lnTo>
                    <a:pt x="12786" y="362167"/>
                  </a:lnTo>
                  <a:cubicBezTo>
                    <a:pt x="40426" y="315409"/>
                    <a:pt x="81534" y="267419"/>
                    <a:pt x="110369" y="238584"/>
                  </a:cubicBezTo>
                  <a:lnTo>
                    <a:pt x="119084" y="231754"/>
                  </a:lnTo>
                  <a:lnTo>
                    <a:pt x="99100" y="204393"/>
                  </a:lnTo>
                  <a:cubicBezTo>
                    <a:pt x="50981" y="121049"/>
                    <a:pt x="47995" y="32687"/>
                    <a:pt x="92432" y="7031"/>
                  </a:cubicBezTo>
                  <a:cubicBezTo>
                    <a:pt x="103541" y="617"/>
                    <a:pt x="116563" y="-1271"/>
                    <a:pt x="130598" y="808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2" name="月 51">
              <a:extLst>
                <a:ext uri="{FF2B5EF4-FFF2-40B4-BE49-F238E27FC236}">
                  <a16:creationId xmlns:a16="http://schemas.microsoft.com/office/drawing/2014/main" id="{739D6059-E58C-3728-210B-2EAC143045EA}"/>
                </a:ext>
              </a:extLst>
            </p:cNvPr>
            <p:cNvSpPr/>
            <p:nvPr/>
          </p:nvSpPr>
          <p:spPr>
            <a:xfrm rot="13694258">
              <a:off x="8394603" y="2596661"/>
              <a:ext cx="54377" cy="254414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D11EB255-EE37-0953-0E20-7D5B3C519F23}"/>
                </a:ext>
              </a:extLst>
            </p:cNvPr>
            <p:cNvSpPr/>
            <p:nvPr/>
          </p:nvSpPr>
          <p:spPr>
            <a:xfrm rot="4500000" flipH="1">
              <a:off x="8640345" y="2297997"/>
              <a:ext cx="274745" cy="496088"/>
            </a:xfrm>
            <a:custGeom>
              <a:avLst/>
              <a:gdLst>
                <a:gd name="connsiteX0" fmla="*/ 108411 w 274745"/>
                <a:gd name="connsiteY0" fmla="*/ 485697 h 496088"/>
                <a:gd name="connsiteX1" fmla="*/ 157613 w 274745"/>
                <a:gd name="connsiteY1" fmla="*/ 496061 h 496088"/>
                <a:gd name="connsiteX2" fmla="*/ 207465 w 274745"/>
                <a:gd name="connsiteY2" fmla="*/ 355821 h 496088"/>
                <a:gd name="connsiteX3" fmla="*/ 245050 w 274745"/>
                <a:gd name="connsiteY3" fmla="*/ 222677 h 496088"/>
                <a:gd name="connsiteX4" fmla="*/ 251113 w 274745"/>
                <a:gd name="connsiteY4" fmla="*/ 200363 h 496088"/>
                <a:gd name="connsiteX5" fmla="*/ 271475 w 274745"/>
                <a:gd name="connsiteY5" fmla="*/ 177098 h 496088"/>
                <a:gd name="connsiteX6" fmla="*/ 175136 w 274745"/>
                <a:gd name="connsiteY6" fmla="*/ 83824 h 496088"/>
                <a:gd name="connsiteX7" fmla="*/ 111951 w 274745"/>
                <a:gd name="connsiteY7" fmla="*/ 50597 h 496088"/>
                <a:gd name="connsiteX8" fmla="*/ 111439 w 274745"/>
                <a:gd name="connsiteY8" fmla="*/ 49284 h 496088"/>
                <a:gd name="connsiteX9" fmla="*/ 72087 w 274745"/>
                <a:gd name="connsiteY9" fmla="*/ 24325 h 496088"/>
                <a:gd name="connsiteX10" fmla="*/ 6365 w 274745"/>
                <a:gd name="connsiteY10" fmla="*/ 6470 h 496088"/>
                <a:gd name="connsiteX11" fmla="*/ 35711 w 274745"/>
                <a:gd name="connsiteY11" fmla="*/ 87329 h 496088"/>
                <a:gd name="connsiteX12" fmla="*/ 36566 w 274745"/>
                <a:gd name="connsiteY12" fmla="*/ 87631 h 496088"/>
                <a:gd name="connsiteX13" fmla="*/ 37393 w 274745"/>
                <a:gd name="connsiteY13" fmla="*/ 116192 h 496088"/>
                <a:gd name="connsiteX14" fmla="*/ 106959 w 274745"/>
                <a:gd name="connsiteY14" fmla="*/ 201910 h 496088"/>
                <a:gd name="connsiteX15" fmla="*/ 120468 w 274745"/>
                <a:gd name="connsiteY15" fmla="*/ 206817 h 496088"/>
                <a:gd name="connsiteX16" fmla="*/ 119094 w 274745"/>
                <a:gd name="connsiteY16" fmla="*/ 208656 h 496088"/>
                <a:gd name="connsiteX17" fmla="*/ 65833 w 274745"/>
                <a:gd name="connsiteY17" fmla="*/ 355821 h 496088"/>
                <a:gd name="connsiteX18" fmla="*/ 108411 w 274745"/>
                <a:gd name="connsiteY18" fmla="*/ 485697 h 496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74745" h="496088">
                  <a:moveTo>
                    <a:pt x="108411" y="485697"/>
                  </a:moveTo>
                  <a:cubicBezTo>
                    <a:pt x="120889" y="492721"/>
                    <a:pt x="136955" y="496450"/>
                    <a:pt x="157613" y="496061"/>
                  </a:cubicBezTo>
                  <a:cubicBezTo>
                    <a:pt x="240248" y="494503"/>
                    <a:pt x="207465" y="433273"/>
                    <a:pt x="207465" y="355821"/>
                  </a:cubicBezTo>
                  <a:cubicBezTo>
                    <a:pt x="207465" y="317094"/>
                    <a:pt x="230852" y="266213"/>
                    <a:pt x="245050" y="222677"/>
                  </a:cubicBezTo>
                  <a:lnTo>
                    <a:pt x="251113" y="200363"/>
                  </a:lnTo>
                  <a:lnTo>
                    <a:pt x="271475" y="177098"/>
                  </a:lnTo>
                  <a:cubicBezTo>
                    <a:pt x="288370" y="147834"/>
                    <a:pt x="237347" y="119742"/>
                    <a:pt x="175136" y="83824"/>
                  </a:cubicBezTo>
                  <a:lnTo>
                    <a:pt x="111951" y="50597"/>
                  </a:lnTo>
                  <a:lnTo>
                    <a:pt x="111439" y="49284"/>
                  </a:lnTo>
                  <a:cubicBezTo>
                    <a:pt x="102167" y="41511"/>
                    <a:pt x="87833" y="33416"/>
                    <a:pt x="72087" y="24325"/>
                  </a:cubicBezTo>
                  <a:cubicBezTo>
                    <a:pt x="40594" y="6143"/>
                    <a:pt x="15379" y="-9143"/>
                    <a:pt x="6365" y="6470"/>
                  </a:cubicBezTo>
                  <a:cubicBezTo>
                    <a:pt x="-2650" y="22083"/>
                    <a:pt x="-8621" y="61325"/>
                    <a:pt x="35711" y="87329"/>
                  </a:cubicBezTo>
                  <a:lnTo>
                    <a:pt x="36566" y="87631"/>
                  </a:lnTo>
                  <a:lnTo>
                    <a:pt x="37393" y="116192"/>
                  </a:lnTo>
                  <a:cubicBezTo>
                    <a:pt x="43748" y="144836"/>
                    <a:pt x="63164" y="176240"/>
                    <a:pt x="106959" y="201910"/>
                  </a:cubicBezTo>
                  <a:lnTo>
                    <a:pt x="120468" y="206817"/>
                  </a:lnTo>
                  <a:lnTo>
                    <a:pt x="119094" y="208656"/>
                  </a:lnTo>
                  <a:cubicBezTo>
                    <a:pt x="87869" y="256866"/>
                    <a:pt x="65833" y="317094"/>
                    <a:pt x="65833" y="355821"/>
                  </a:cubicBezTo>
                  <a:cubicBezTo>
                    <a:pt x="65833" y="413910"/>
                    <a:pt x="70978" y="464627"/>
                    <a:pt x="108411" y="485697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EAB9494D-36DD-2CD9-DBDE-344A5053D256}"/>
                </a:ext>
              </a:extLst>
            </p:cNvPr>
            <p:cNvSpPr/>
            <p:nvPr/>
          </p:nvSpPr>
          <p:spPr>
            <a:xfrm rot="15902266">
              <a:off x="7991325" y="2423195"/>
              <a:ext cx="223979" cy="213650"/>
            </a:xfrm>
            <a:custGeom>
              <a:avLst/>
              <a:gdLst>
                <a:gd name="connsiteX0" fmla="*/ 115927 w 231854"/>
                <a:gd name="connsiteY0" fmla="*/ 0 h 269409"/>
                <a:gd name="connsiteX1" fmla="*/ 231854 w 231854"/>
                <a:gd name="connsiteY1" fmla="*/ 217430 h 269409"/>
                <a:gd name="connsiteX2" fmla="*/ 226259 w 231854"/>
                <a:gd name="connsiteY2" fmla="*/ 269409 h 269409"/>
                <a:gd name="connsiteX3" fmla="*/ 115927 w 231854"/>
                <a:gd name="connsiteY3" fmla="*/ 265928 h 269409"/>
                <a:gd name="connsiteX4" fmla="*/ 5595 w 231854"/>
                <a:gd name="connsiteY4" fmla="*/ 269409 h 269409"/>
                <a:gd name="connsiteX5" fmla="*/ 0 w 231854"/>
                <a:gd name="connsiteY5" fmla="*/ 217430 h 269409"/>
                <a:gd name="connsiteX6" fmla="*/ 115927 w 231854"/>
                <a:gd name="connsiteY6" fmla="*/ 0 h 2694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1854" h="269409">
                  <a:moveTo>
                    <a:pt x="115927" y="0"/>
                  </a:moveTo>
                  <a:cubicBezTo>
                    <a:pt x="179952" y="0"/>
                    <a:pt x="231854" y="97347"/>
                    <a:pt x="231854" y="217430"/>
                  </a:cubicBezTo>
                  <a:lnTo>
                    <a:pt x="226259" y="269409"/>
                  </a:lnTo>
                  <a:lnTo>
                    <a:pt x="115927" y="265928"/>
                  </a:lnTo>
                  <a:lnTo>
                    <a:pt x="5595" y="269409"/>
                  </a:lnTo>
                  <a:lnTo>
                    <a:pt x="0" y="217430"/>
                  </a:lnTo>
                  <a:cubicBezTo>
                    <a:pt x="0" y="97347"/>
                    <a:pt x="51902" y="0"/>
                    <a:pt x="115927" y="0"/>
                  </a:cubicBezTo>
                  <a:close/>
                </a:path>
              </a:pathLst>
            </a:custGeom>
            <a:solidFill>
              <a:srgbClr val="FF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4F7FC3B0-C362-697F-4869-FE8A3E87E861}"/>
                </a:ext>
              </a:extLst>
            </p:cNvPr>
            <p:cNvSpPr/>
            <p:nvPr/>
          </p:nvSpPr>
          <p:spPr>
            <a:xfrm rot="2402266" flipH="1">
              <a:off x="6949163" y="1774917"/>
              <a:ext cx="516200" cy="588059"/>
            </a:xfrm>
            <a:custGeom>
              <a:avLst/>
              <a:gdLst>
                <a:gd name="connsiteX0" fmla="*/ 445397 w 516200"/>
                <a:gd name="connsiteY0" fmla="*/ 20422 h 588059"/>
                <a:gd name="connsiteX1" fmla="*/ 516200 w 516200"/>
                <a:gd name="connsiteY1" fmla="*/ 259874 h 588059"/>
                <a:gd name="connsiteX2" fmla="*/ 482246 w 516200"/>
                <a:gd name="connsiteY2" fmla="*/ 443632 h 588059"/>
                <a:gd name="connsiteX3" fmla="*/ 479140 w 516200"/>
                <a:gd name="connsiteY3" fmla="*/ 448327 h 588059"/>
                <a:gd name="connsiteX4" fmla="*/ 478982 w 516200"/>
                <a:gd name="connsiteY4" fmla="*/ 450855 h 588059"/>
                <a:gd name="connsiteX5" fmla="*/ 449943 w 516200"/>
                <a:gd name="connsiteY5" fmla="*/ 495054 h 588059"/>
                <a:gd name="connsiteX6" fmla="*/ 446509 w 516200"/>
                <a:gd name="connsiteY6" fmla="*/ 497646 h 588059"/>
                <a:gd name="connsiteX7" fmla="*/ 445397 w 516200"/>
                <a:gd name="connsiteY7" fmla="*/ 499326 h 588059"/>
                <a:gd name="connsiteX8" fmla="*/ 442614 w 516200"/>
                <a:gd name="connsiteY8" fmla="*/ 500585 h 588059"/>
                <a:gd name="connsiteX9" fmla="*/ 399507 w 516200"/>
                <a:gd name="connsiteY9" fmla="*/ 533121 h 588059"/>
                <a:gd name="connsiteX10" fmla="*/ 332478 w 516200"/>
                <a:gd name="connsiteY10" fmla="*/ 560085 h 588059"/>
                <a:gd name="connsiteX11" fmla="*/ 2036 w 516200"/>
                <a:gd name="connsiteY11" fmla="*/ 534057 h 588059"/>
                <a:gd name="connsiteX12" fmla="*/ 275193 w 516200"/>
                <a:gd name="connsiteY12" fmla="*/ 346295 h 588059"/>
                <a:gd name="connsiteX13" fmla="*/ 291915 w 516200"/>
                <a:gd name="connsiteY13" fmla="*/ 343919 h 588059"/>
                <a:gd name="connsiteX14" fmla="*/ 284346 w 516200"/>
                <a:gd name="connsiteY14" fmla="*/ 259874 h 588059"/>
                <a:gd name="connsiteX15" fmla="*/ 400273 w 516200"/>
                <a:gd name="connsiteY15" fmla="*/ 0 h 588059"/>
                <a:gd name="connsiteX16" fmla="*/ 445397 w 516200"/>
                <a:gd name="connsiteY16" fmla="*/ 20422 h 588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6200" h="588059">
                  <a:moveTo>
                    <a:pt x="445397" y="20422"/>
                  </a:moveTo>
                  <a:cubicBezTo>
                    <a:pt x="487005" y="59874"/>
                    <a:pt x="516200" y="152231"/>
                    <a:pt x="516200" y="259874"/>
                  </a:cubicBezTo>
                  <a:cubicBezTo>
                    <a:pt x="516200" y="331636"/>
                    <a:pt x="503225" y="396605"/>
                    <a:pt x="482246" y="443632"/>
                  </a:cubicBezTo>
                  <a:lnTo>
                    <a:pt x="479140" y="448327"/>
                  </a:lnTo>
                  <a:lnTo>
                    <a:pt x="478982" y="450855"/>
                  </a:lnTo>
                  <a:cubicBezTo>
                    <a:pt x="473402" y="466057"/>
                    <a:pt x="463456" y="481066"/>
                    <a:pt x="449943" y="495054"/>
                  </a:cubicBezTo>
                  <a:lnTo>
                    <a:pt x="446509" y="497646"/>
                  </a:lnTo>
                  <a:lnTo>
                    <a:pt x="445397" y="499326"/>
                  </a:lnTo>
                  <a:lnTo>
                    <a:pt x="442614" y="500585"/>
                  </a:lnTo>
                  <a:lnTo>
                    <a:pt x="399507" y="533121"/>
                  </a:lnTo>
                  <a:cubicBezTo>
                    <a:pt x="379662" y="544236"/>
                    <a:pt x="357053" y="553500"/>
                    <a:pt x="332478" y="560085"/>
                  </a:cubicBezTo>
                  <a:cubicBezTo>
                    <a:pt x="234180" y="586424"/>
                    <a:pt x="26327" y="616975"/>
                    <a:pt x="2036" y="534057"/>
                  </a:cubicBezTo>
                  <a:cubicBezTo>
                    <a:pt x="-22256" y="451139"/>
                    <a:pt x="176895" y="372634"/>
                    <a:pt x="275193" y="346295"/>
                  </a:cubicBezTo>
                  <a:lnTo>
                    <a:pt x="291915" y="343919"/>
                  </a:lnTo>
                  <a:lnTo>
                    <a:pt x="284346" y="259874"/>
                  </a:lnTo>
                  <a:cubicBezTo>
                    <a:pt x="284346" y="116350"/>
                    <a:pt x="336248" y="0"/>
                    <a:pt x="400273" y="0"/>
                  </a:cubicBezTo>
                  <a:cubicBezTo>
                    <a:pt x="416279" y="0"/>
                    <a:pt x="431528" y="7272"/>
                    <a:pt x="445397" y="20422"/>
                  </a:cubicBezTo>
                  <a:close/>
                </a:path>
              </a:pathLst>
            </a:custGeom>
            <a:solidFill>
              <a:sysClr val="window" lastClr="FFFFFF">
                <a:lumMod val="9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AFF7D2AF-F2A3-8BDB-CBE9-B1368E0981A8}"/>
                </a:ext>
              </a:extLst>
            </p:cNvPr>
            <p:cNvSpPr/>
            <p:nvPr/>
          </p:nvSpPr>
          <p:spPr>
            <a:xfrm rot="17702266">
              <a:off x="7344659" y="2896481"/>
              <a:ext cx="153217" cy="192405"/>
            </a:xfrm>
            <a:prstGeom prst="ellipse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B0C7BDE7-EC59-3D07-E074-D147B3264F5A}"/>
                </a:ext>
              </a:extLst>
            </p:cNvPr>
            <p:cNvSpPr/>
            <p:nvPr/>
          </p:nvSpPr>
          <p:spPr>
            <a:xfrm rot="17702266">
              <a:off x="7072816" y="2123867"/>
              <a:ext cx="876300" cy="876300"/>
            </a:xfrm>
            <a:custGeom>
              <a:avLst/>
              <a:gdLst>
                <a:gd name="connsiteX0" fmla="*/ 841868 w 876300"/>
                <a:gd name="connsiteY0" fmla="*/ 267602 h 876300"/>
                <a:gd name="connsiteX1" fmla="*/ 876300 w 876300"/>
                <a:gd name="connsiteY1" fmla="*/ 438150 h 876300"/>
                <a:gd name="connsiteX2" fmla="*/ 438150 w 876300"/>
                <a:gd name="connsiteY2" fmla="*/ 876300 h 876300"/>
                <a:gd name="connsiteX3" fmla="*/ 357019 w 876300"/>
                <a:gd name="connsiteY3" fmla="*/ 868121 h 876300"/>
                <a:gd name="connsiteX4" fmla="*/ 358429 w 876300"/>
                <a:gd name="connsiteY4" fmla="*/ 866975 h 876300"/>
                <a:gd name="connsiteX5" fmla="*/ 398557 w 876300"/>
                <a:gd name="connsiteY5" fmla="*/ 677085 h 876300"/>
                <a:gd name="connsiteX6" fmla="*/ 133902 w 876300"/>
                <a:gd name="connsiteY6" fmla="*/ 655318 h 876300"/>
                <a:gd name="connsiteX7" fmla="*/ 84807 w 876300"/>
                <a:gd name="connsiteY7" fmla="*/ 695218 h 876300"/>
                <a:gd name="connsiteX8" fmla="*/ 74829 w 876300"/>
                <a:gd name="connsiteY8" fmla="*/ 683124 h 876300"/>
                <a:gd name="connsiteX9" fmla="*/ 0 w 876300"/>
                <a:gd name="connsiteY9" fmla="*/ 438150 h 876300"/>
                <a:gd name="connsiteX10" fmla="*/ 438150 w 876300"/>
                <a:gd name="connsiteY10" fmla="*/ 0 h 876300"/>
                <a:gd name="connsiteX11" fmla="*/ 841868 w 876300"/>
                <a:gd name="connsiteY11" fmla="*/ 267602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76300" h="876300">
                  <a:moveTo>
                    <a:pt x="841868" y="267602"/>
                  </a:moveTo>
                  <a:cubicBezTo>
                    <a:pt x="864040" y="320022"/>
                    <a:pt x="876300" y="377654"/>
                    <a:pt x="876300" y="438150"/>
                  </a:cubicBezTo>
                  <a:cubicBezTo>
                    <a:pt x="876300" y="680134"/>
                    <a:pt x="680134" y="876300"/>
                    <a:pt x="438150" y="876300"/>
                  </a:cubicBezTo>
                  <a:lnTo>
                    <a:pt x="357019" y="868121"/>
                  </a:lnTo>
                  <a:lnTo>
                    <a:pt x="358429" y="866975"/>
                  </a:lnTo>
                  <a:cubicBezTo>
                    <a:pt x="412914" y="807059"/>
                    <a:pt x="431407" y="732015"/>
                    <a:pt x="398557" y="677085"/>
                  </a:cubicBezTo>
                  <a:cubicBezTo>
                    <a:pt x="354757" y="603846"/>
                    <a:pt x="236267" y="594100"/>
                    <a:pt x="133902" y="655318"/>
                  </a:cubicBezTo>
                  <a:lnTo>
                    <a:pt x="84807" y="695218"/>
                  </a:lnTo>
                  <a:lnTo>
                    <a:pt x="74829" y="683124"/>
                  </a:lnTo>
                  <a:cubicBezTo>
                    <a:pt x="27586" y="613195"/>
                    <a:pt x="0" y="528894"/>
                    <a:pt x="0" y="438150"/>
                  </a:cubicBezTo>
                  <a:cubicBezTo>
                    <a:pt x="0" y="196166"/>
                    <a:pt x="196166" y="0"/>
                    <a:pt x="438150" y="0"/>
                  </a:cubicBezTo>
                  <a:cubicBezTo>
                    <a:pt x="619638" y="0"/>
                    <a:pt x="775353" y="110343"/>
                    <a:pt x="841868" y="267602"/>
                  </a:cubicBezTo>
                  <a:close/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5D438898-4581-2C58-AE31-EB7BB721C321}"/>
                </a:ext>
              </a:extLst>
            </p:cNvPr>
            <p:cNvSpPr/>
            <p:nvPr/>
          </p:nvSpPr>
          <p:spPr>
            <a:xfrm rot="3900261" flipH="1">
              <a:off x="7152490" y="1704488"/>
              <a:ext cx="444529" cy="588059"/>
            </a:xfrm>
            <a:custGeom>
              <a:avLst/>
              <a:gdLst>
                <a:gd name="connsiteX0" fmla="*/ 378272 w 444529"/>
                <a:gd name="connsiteY0" fmla="*/ 495054 h 588059"/>
                <a:gd name="connsiteX1" fmla="*/ 407311 w 444529"/>
                <a:gd name="connsiteY1" fmla="*/ 450855 h 588059"/>
                <a:gd name="connsiteX2" fmla="*/ 407469 w 444529"/>
                <a:gd name="connsiteY2" fmla="*/ 448327 h 588059"/>
                <a:gd name="connsiteX3" fmla="*/ 410575 w 444529"/>
                <a:gd name="connsiteY3" fmla="*/ 443632 h 588059"/>
                <a:gd name="connsiteX4" fmla="*/ 444529 w 444529"/>
                <a:gd name="connsiteY4" fmla="*/ 259874 h 588059"/>
                <a:gd name="connsiteX5" fmla="*/ 373726 w 444529"/>
                <a:gd name="connsiteY5" fmla="*/ 20422 h 588059"/>
                <a:gd name="connsiteX6" fmla="*/ 328602 w 444529"/>
                <a:gd name="connsiteY6" fmla="*/ 0 h 588059"/>
                <a:gd name="connsiteX7" fmla="*/ 212675 w 444529"/>
                <a:gd name="connsiteY7" fmla="*/ 259874 h 588059"/>
                <a:gd name="connsiteX8" fmla="*/ 220244 w 444529"/>
                <a:gd name="connsiteY8" fmla="*/ 343919 h 588059"/>
                <a:gd name="connsiteX9" fmla="*/ 203522 w 444529"/>
                <a:gd name="connsiteY9" fmla="*/ 346295 h 588059"/>
                <a:gd name="connsiteX10" fmla="*/ 115956 w 444529"/>
                <a:gd name="connsiteY10" fmla="*/ 375084 h 588059"/>
                <a:gd name="connsiteX11" fmla="*/ 40890 w 444529"/>
                <a:gd name="connsiteY11" fmla="*/ 409758 h 588059"/>
                <a:gd name="connsiteX12" fmla="*/ 40605 w 444529"/>
                <a:gd name="connsiteY12" fmla="*/ 446727 h 588059"/>
                <a:gd name="connsiteX13" fmla="*/ 25734 w 444529"/>
                <a:gd name="connsiteY13" fmla="*/ 519994 h 588059"/>
                <a:gd name="connsiteX14" fmla="*/ 0 w 444529"/>
                <a:gd name="connsiteY14" fmla="*/ 581447 h 588059"/>
                <a:gd name="connsiteX15" fmla="*/ 19675 w 444529"/>
                <a:gd name="connsiteY15" fmla="*/ 585676 h 588059"/>
                <a:gd name="connsiteX16" fmla="*/ 260807 w 444529"/>
                <a:gd name="connsiteY16" fmla="*/ 560085 h 588059"/>
                <a:gd name="connsiteX17" fmla="*/ 327836 w 444529"/>
                <a:gd name="connsiteY17" fmla="*/ 533121 h 588059"/>
                <a:gd name="connsiteX18" fmla="*/ 370943 w 444529"/>
                <a:gd name="connsiteY18" fmla="*/ 500585 h 588059"/>
                <a:gd name="connsiteX19" fmla="*/ 373726 w 444529"/>
                <a:gd name="connsiteY19" fmla="*/ 499326 h 588059"/>
                <a:gd name="connsiteX20" fmla="*/ 374838 w 444529"/>
                <a:gd name="connsiteY20" fmla="*/ 497646 h 588059"/>
                <a:gd name="connsiteX0" fmla="*/ 25734 w 444529"/>
                <a:gd name="connsiteY0" fmla="*/ 519994 h 611434"/>
                <a:gd name="connsiteX1" fmla="*/ 0 w 444529"/>
                <a:gd name="connsiteY1" fmla="*/ 581447 h 611434"/>
                <a:gd name="connsiteX2" fmla="*/ 19675 w 444529"/>
                <a:gd name="connsiteY2" fmla="*/ 585676 h 611434"/>
                <a:gd name="connsiteX3" fmla="*/ 260807 w 444529"/>
                <a:gd name="connsiteY3" fmla="*/ 560085 h 611434"/>
                <a:gd name="connsiteX4" fmla="*/ 327836 w 444529"/>
                <a:gd name="connsiteY4" fmla="*/ 533121 h 611434"/>
                <a:gd name="connsiteX5" fmla="*/ 370943 w 444529"/>
                <a:gd name="connsiteY5" fmla="*/ 500585 h 611434"/>
                <a:gd name="connsiteX6" fmla="*/ 373726 w 444529"/>
                <a:gd name="connsiteY6" fmla="*/ 499326 h 611434"/>
                <a:gd name="connsiteX7" fmla="*/ 374838 w 444529"/>
                <a:gd name="connsiteY7" fmla="*/ 497646 h 611434"/>
                <a:gd name="connsiteX8" fmla="*/ 378272 w 444529"/>
                <a:gd name="connsiteY8" fmla="*/ 495054 h 611434"/>
                <a:gd name="connsiteX9" fmla="*/ 407311 w 444529"/>
                <a:gd name="connsiteY9" fmla="*/ 450855 h 611434"/>
                <a:gd name="connsiteX10" fmla="*/ 407469 w 444529"/>
                <a:gd name="connsiteY10" fmla="*/ 448327 h 611434"/>
                <a:gd name="connsiteX11" fmla="*/ 410575 w 444529"/>
                <a:gd name="connsiteY11" fmla="*/ 443632 h 611434"/>
                <a:gd name="connsiteX12" fmla="*/ 444529 w 444529"/>
                <a:gd name="connsiteY12" fmla="*/ 259874 h 611434"/>
                <a:gd name="connsiteX13" fmla="*/ 373726 w 444529"/>
                <a:gd name="connsiteY13" fmla="*/ 20422 h 611434"/>
                <a:gd name="connsiteX14" fmla="*/ 328602 w 444529"/>
                <a:gd name="connsiteY14" fmla="*/ 0 h 611434"/>
                <a:gd name="connsiteX15" fmla="*/ 212675 w 444529"/>
                <a:gd name="connsiteY15" fmla="*/ 259874 h 611434"/>
                <a:gd name="connsiteX16" fmla="*/ 220244 w 444529"/>
                <a:gd name="connsiteY16" fmla="*/ 343919 h 611434"/>
                <a:gd name="connsiteX17" fmla="*/ 203522 w 444529"/>
                <a:gd name="connsiteY17" fmla="*/ 346295 h 611434"/>
                <a:gd name="connsiteX18" fmla="*/ 115956 w 444529"/>
                <a:gd name="connsiteY18" fmla="*/ 375084 h 611434"/>
                <a:gd name="connsiteX19" fmla="*/ 40890 w 444529"/>
                <a:gd name="connsiteY19" fmla="*/ 409758 h 611434"/>
                <a:gd name="connsiteX20" fmla="*/ 40605 w 444529"/>
                <a:gd name="connsiteY20" fmla="*/ 446727 h 611434"/>
                <a:gd name="connsiteX21" fmla="*/ 117174 w 444529"/>
                <a:gd name="connsiteY21" fmla="*/ 611434 h 611434"/>
                <a:gd name="connsiteX0" fmla="*/ 25734 w 444529"/>
                <a:gd name="connsiteY0" fmla="*/ 519994 h 588059"/>
                <a:gd name="connsiteX1" fmla="*/ 0 w 444529"/>
                <a:gd name="connsiteY1" fmla="*/ 581447 h 588059"/>
                <a:gd name="connsiteX2" fmla="*/ 19675 w 444529"/>
                <a:gd name="connsiteY2" fmla="*/ 585676 h 588059"/>
                <a:gd name="connsiteX3" fmla="*/ 260807 w 444529"/>
                <a:gd name="connsiteY3" fmla="*/ 560085 h 588059"/>
                <a:gd name="connsiteX4" fmla="*/ 327836 w 444529"/>
                <a:gd name="connsiteY4" fmla="*/ 533121 h 588059"/>
                <a:gd name="connsiteX5" fmla="*/ 370943 w 444529"/>
                <a:gd name="connsiteY5" fmla="*/ 500585 h 588059"/>
                <a:gd name="connsiteX6" fmla="*/ 373726 w 444529"/>
                <a:gd name="connsiteY6" fmla="*/ 499326 h 588059"/>
                <a:gd name="connsiteX7" fmla="*/ 374838 w 444529"/>
                <a:gd name="connsiteY7" fmla="*/ 497646 h 588059"/>
                <a:gd name="connsiteX8" fmla="*/ 378272 w 444529"/>
                <a:gd name="connsiteY8" fmla="*/ 495054 h 588059"/>
                <a:gd name="connsiteX9" fmla="*/ 407311 w 444529"/>
                <a:gd name="connsiteY9" fmla="*/ 450855 h 588059"/>
                <a:gd name="connsiteX10" fmla="*/ 407469 w 444529"/>
                <a:gd name="connsiteY10" fmla="*/ 448327 h 588059"/>
                <a:gd name="connsiteX11" fmla="*/ 410575 w 444529"/>
                <a:gd name="connsiteY11" fmla="*/ 443632 h 588059"/>
                <a:gd name="connsiteX12" fmla="*/ 444529 w 444529"/>
                <a:gd name="connsiteY12" fmla="*/ 259874 h 588059"/>
                <a:gd name="connsiteX13" fmla="*/ 373726 w 444529"/>
                <a:gd name="connsiteY13" fmla="*/ 20422 h 588059"/>
                <a:gd name="connsiteX14" fmla="*/ 328602 w 444529"/>
                <a:gd name="connsiteY14" fmla="*/ 0 h 588059"/>
                <a:gd name="connsiteX15" fmla="*/ 212675 w 444529"/>
                <a:gd name="connsiteY15" fmla="*/ 259874 h 588059"/>
                <a:gd name="connsiteX16" fmla="*/ 220244 w 444529"/>
                <a:gd name="connsiteY16" fmla="*/ 343919 h 588059"/>
                <a:gd name="connsiteX17" fmla="*/ 203522 w 444529"/>
                <a:gd name="connsiteY17" fmla="*/ 346295 h 588059"/>
                <a:gd name="connsiteX18" fmla="*/ 115956 w 444529"/>
                <a:gd name="connsiteY18" fmla="*/ 375084 h 588059"/>
                <a:gd name="connsiteX19" fmla="*/ 40890 w 444529"/>
                <a:gd name="connsiteY19" fmla="*/ 409758 h 588059"/>
                <a:gd name="connsiteX20" fmla="*/ 40605 w 444529"/>
                <a:gd name="connsiteY20" fmla="*/ 446727 h 588059"/>
                <a:gd name="connsiteX0" fmla="*/ 0 w 444529"/>
                <a:gd name="connsiteY0" fmla="*/ 581447 h 588059"/>
                <a:gd name="connsiteX1" fmla="*/ 19675 w 444529"/>
                <a:gd name="connsiteY1" fmla="*/ 585676 h 588059"/>
                <a:gd name="connsiteX2" fmla="*/ 260807 w 444529"/>
                <a:gd name="connsiteY2" fmla="*/ 560085 h 588059"/>
                <a:gd name="connsiteX3" fmla="*/ 327836 w 444529"/>
                <a:gd name="connsiteY3" fmla="*/ 533121 h 588059"/>
                <a:gd name="connsiteX4" fmla="*/ 370943 w 444529"/>
                <a:gd name="connsiteY4" fmla="*/ 500585 h 588059"/>
                <a:gd name="connsiteX5" fmla="*/ 373726 w 444529"/>
                <a:gd name="connsiteY5" fmla="*/ 499326 h 588059"/>
                <a:gd name="connsiteX6" fmla="*/ 374838 w 444529"/>
                <a:gd name="connsiteY6" fmla="*/ 497646 h 588059"/>
                <a:gd name="connsiteX7" fmla="*/ 378272 w 444529"/>
                <a:gd name="connsiteY7" fmla="*/ 495054 h 588059"/>
                <a:gd name="connsiteX8" fmla="*/ 407311 w 444529"/>
                <a:gd name="connsiteY8" fmla="*/ 450855 h 588059"/>
                <a:gd name="connsiteX9" fmla="*/ 407469 w 444529"/>
                <a:gd name="connsiteY9" fmla="*/ 448327 h 588059"/>
                <a:gd name="connsiteX10" fmla="*/ 410575 w 444529"/>
                <a:gd name="connsiteY10" fmla="*/ 443632 h 588059"/>
                <a:gd name="connsiteX11" fmla="*/ 444529 w 444529"/>
                <a:gd name="connsiteY11" fmla="*/ 259874 h 588059"/>
                <a:gd name="connsiteX12" fmla="*/ 373726 w 444529"/>
                <a:gd name="connsiteY12" fmla="*/ 20422 h 588059"/>
                <a:gd name="connsiteX13" fmla="*/ 328602 w 444529"/>
                <a:gd name="connsiteY13" fmla="*/ 0 h 588059"/>
                <a:gd name="connsiteX14" fmla="*/ 212675 w 444529"/>
                <a:gd name="connsiteY14" fmla="*/ 259874 h 588059"/>
                <a:gd name="connsiteX15" fmla="*/ 220244 w 444529"/>
                <a:gd name="connsiteY15" fmla="*/ 343919 h 588059"/>
                <a:gd name="connsiteX16" fmla="*/ 203522 w 444529"/>
                <a:gd name="connsiteY16" fmla="*/ 346295 h 588059"/>
                <a:gd name="connsiteX17" fmla="*/ 115956 w 444529"/>
                <a:gd name="connsiteY17" fmla="*/ 375084 h 588059"/>
                <a:gd name="connsiteX18" fmla="*/ 40890 w 444529"/>
                <a:gd name="connsiteY18" fmla="*/ 409758 h 588059"/>
                <a:gd name="connsiteX19" fmla="*/ 40605 w 444529"/>
                <a:gd name="connsiteY19" fmla="*/ 446727 h 588059"/>
                <a:gd name="connsiteX0" fmla="*/ 0 w 444529"/>
                <a:gd name="connsiteY0" fmla="*/ 581447 h 588059"/>
                <a:gd name="connsiteX1" fmla="*/ 19675 w 444529"/>
                <a:gd name="connsiteY1" fmla="*/ 585676 h 588059"/>
                <a:gd name="connsiteX2" fmla="*/ 260807 w 444529"/>
                <a:gd name="connsiteY2" fmla="*/ 560085 h 588059"/>
                <a:gd name="connsiteX3" fmla="*/ 327836 w 444529"/>
                <a:gd name="connsiteY3" fmla="*/ 533121 h 588059"/>
                <a:gd name="connsiteX4" fmla="*/ 370943 w 444529"/>
                <a:gd name="connsiteY4" fmla="*/ 500585 h 588059"/>
                <a:gd name="connsiteX5" fmla="*/ 373726 w 444529"/>
                <a:gd name="connsiteY5" fmla="*/ 499326 h 588059"/>
                <a:gd name="connsiteX6" fmla="*/ 374838 w 444529"/>
                <a:gd name="connsiteY6" fmla="*/ 497646 h 588059"/>
                <a:gd name="connsiteX7" fmla="*/ 378272 w 444529"/>
                <a:gd name="connsiteY7" fmla="*/ 495054 h 588059"/>
                <a:gd name="connsiteX8" fmla="*/ 407311 w 444529"/>
                <a:gd name="connsiteY8" fmla="*/ 450855 h 588059"/>
                <a:gd name="connsiteX9" fmla="*/ 407469 w 444529"/>
                <a:gd name="connsiteY9" fmla="*/ 448327 h 588059"/>
                <a:gd name="connsiteX10" fmla="*/ 410575 w 444529"/>
                <a:gd name="connsiteY10" fmla="*/ 443632 h 588059"/>
                <a:gd name="connsiteX11" fmla="*/ 444529 w 444529"/>
                <a:gd name="connsiteY11" fmla="*/ 259874 h 588059"/>
                <a:gd name="connsiteX12" fmla="*/ 373726 w 444529"/>
                <a:gd name="connsiteY12" fmla="*/ 20422 h 588059"/>
                <a:gd name="connsiteX13" fmla="*/ 328602 w 444529"/>
                <a:gd name="connsiteY13" fmla="*/ 0 h 588059"/>
                <a:gd name="connsiteX14" fmla="*/ 212675 w 444529"/>
                <a:gd name="connsiteY14" fmla="*/ 259874 h 588059"/>
                <a:gd name="connsiteX15" fmla="*/ 220244 w 444529"/>
                <a:gd name="connsiteY15" fmla="*/ 343919 h 588059"/>
                <a:gd name="connsiteX16" fmla="*/ 203522 w 444529"/>
                <a:gd name="connsiteY16" fmla="*/ 346295 h 588059"/>
                <a:gd name="connsiteX17" fmla="*/ 115956 w 444529"/>
                <a:gd name="connsiteY17" fmla="*/ 375084 h 588059"/>
                <a:gd name="connsiteX18" fmla="*/ 40890 w 444529"/>
                <a:gd name="connsiteY18" fmla="*/ 409758 h 588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44529" h="588059">
                  <a:moveTo>
                    <a:pt x="0" y="581447"/>
                  </a:moveTo>
                  <a:lnTo>
                    <a:pt x="19675" y="585676"/>
                  </a:lnTo>
                  <a:cubicBezTo>
                    <a:pt x="95140" y="594654"/>
                    <a:pt x="199371" y="576547"/>
                    <a:pt x="260807" y="560085"/>
                  </a:cubicBezTo>
                  <a:cubicBezTo>
                    <a:pt x="285382" y="553500"/>
                    <a:pt x="307991" y="544236"/>
                    <a:pt x="327836" y="533121"/>
                  </a:cubicBezTo>
                  <a:lnTo>
                    <a:pt x="370943" y="500585"/>
                  </a:lnTo>
                  <a:lnTo>
                    <a:pt x="373726" y="499326"/>
                  </a:lnTo>
                  <a:lnTo>
                    <a:pt x="374838" y="497646"/>
                  </a:lnTo>
                  <a:lnTo>
                    <a:pt x="378272" y="495054"/>
                  </a:lnTo>
                  <a:cubicBezTo>
                    <a:pt x="391785" y="481066"/>
                    <a:pt x="401731" y="466057"/>
                    <a:pt x="407311" y="450855"/>
                  </a:cubicBezTo>
                  <a:cubicBezTo>
                    <a:pt x="407364" y="450012"/>
                    <a:pt x="407416" y="449170"/>
                    <a:pt x="407469" y="448327"/>
                  </a:cubicBezTo>
                  <a:lnTo>
                    <a:pt x="410575" y="443632"/>
                  </a:lnTo>
                  <a:cubicBezTo>
                    <a:pt x="431554" y="396605"/>
                    <a:pt x="444529" y="331636"/>
                    <a:pt x="444529" y="259874"/>
                  </a:cubicBezTo>
                  <a:cubicBezTo>
                    <a:pt x="444529" y="152231"/>
                    <a:pt x="415334" y="59874"/>
                    <a:pt x="373726" y="20422"/>
                  </a:cubicBezTo>
                  <a:cubicBezTo>
                    <a:pt x="359857" y="7272"/>
                    <a:pt x="344608" y="0"/>
                    <a:pt x="328602" y="0"/>
                  </a:cubicBezTo>
                  <a:cubicBezTo>
                    <a:pt x="264577" y="0"/>
                    <a:pt x="212675" y="116350"/>
                    <a:pt x="212675" y="259874"/>
                  </a:cubicBezTo>
                  <a:lnTo>
                    <a:pt x="220244" y="343919"/>
                  </a:lnTo>
                  <a:lnTo>
                    <a:pt x="203522" y="346295"/>
                  </a:lnTo>
                  <a:cubicBezTo>
                    <a:pt x="178948" y="352880"/>
                    <a:pt x="148070" y="362725"/>
                    <a:pt x="115956" y="375084"/>
                  </a:cubicBezTo>
                  <a:lnTo>
                    <a:pt x="40890" y="409758"/>
                  </a:lnTo>
                </a:path>
              </a:pathLst>
            </a:custGeom>
            <a:solidFill>
              <a:srgbClr val="FFFFFF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B8D4151E-046B-FCA3-94D1-6D4E05E28628}"/>
                </a:ext>
              </a:extLst>
            </p:cNvPr>
            <p:cNvSpPr/>
            <p:nvPr/>
          </p:nvSpPr>
          <p:spPr>
            <a:xfrm rot="1502266">
              <a:off x="7509285" y="2421020"/>
              <a:ext cx="107163" cy="400913"/>
            </a:xfrm>
            <a:custGeom>
              <a:avLst/>
              <a:gdLst>
                <a:gd name="connsiteX0" fmla="*/ 92140 w 137859"/>
                <a:gd name="connsiteY0" fmla="*/ 254848 h 515752"/>
                <a:gd name="connsiteX1" fmla="*/ 137859 w 137859"/>
                <a:gd name="connsiteY1" fmla="*/ 0 h 515752"/>
                <a:gd name="connsiteX2" fmla="*/ 114999 w 137859"/>
                <a:gd name="connsiteY2" fmla="*/ 254848 h 515752"/>
                <a:gd name="connsiteX3" fmla="*/ 137859 w 137859"/>
                <a:gd name="connsiteY3" fmla="*/ 509696 h 515752"/>
                <a:gd name="connsiteX4" fmla="*/ 92140 w 137859"/>
                <a:gd name="connsiteY4" fmla="*/ 254848 h 515752"/>
                <a:gd name="connsiteX5" fmla="*/ 289 w 137859"/>
                <a:gd name="connsiteY5" fmla="*/ 167567 h 515752"/>
                <a:gd name="connsiteX6" fmla="*/ 26815 w 137859"/>
                <a:gd name="connsiteY6" fmla="*/ 8514 h 515752"/>
                <a:gd name="connsiteX7" fmla="*/ 29272 w 137859"/>
                <a:gd name="connsiteY7" fmla="*/ 264373 h 515752"/>
                <a:gd name="connsiteX8" fmla="*/ 77225 w 137859"/>
                <a:gd name="connsiteY8" fmla="*/ 515711 h 515752"/>
                <a:gd name="connsiteX9" fmla="*/ 6525 w 137859"/>
                <a:gd name="connsiteY9" fmla="*/ 266634 h 515752"/>
                <a:gd name="connsiteX10" fmla="*/ 289 w 137859"/>
                <a:gd name="connsiteY10" fmla="*/ 167567 h 515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7859" h="515752">
                  <a:moveTo>
                    <a:pt x="92140" y="254848"/>
                  </a:moveTo>
                  <a:cubicBezTo>
                    <a:pt x="92140" y="114099"/>
                    <a:pt x="112609" y="0"/>
                    <a:pt x="137859" y="0"/>
                  </a:cubicBezTo>
                  <a:cubicBezTo>
                    <a:pt x="123468" y="60161"/>
                    <a:pt x="114999" y="154579"/>
                    <a:pt x="114999" y="254848"/>
                  </a:cubicBezTo>
                  <a:cubicBezTo>
                    <a:pt x="114999" y="355117"/>
                    <a:pt x="123468" y="449535"/>
                    <a:pt x="137859" y="509696"/>
                  </a:cubicBezTo>
                  <a:cubicBezTo>
                    <a:pt x="112609" y="509696"/>
                    <a:pt x="92140" y="395597"/>
                    <a:pt x="92140" y="254848"/>
                  </a:cubicBezTo>
                  <a:close/>
                  <a:moveTo>
                    <a:pt x="289" y="167567"/>
                  </a:moveTo>
                  <a:cubicBezTo>
                    <a:pt x="-1851" y="75860"/>
                    <a:pt x="7970" y="10387"/>
                    <a:pt x="26815" y="8514"/>
                  </a:cubicBezTo>
                  <a:cubicBezTo>
                    <a:pt x="18444" y="69803"/>
                    <a:pt x="19355" y="164596"/>
                    <a:pt x="29272" y="264373"/>
                  </a:cubicBezTo>
                  <a:cubicBezTo>
                    <a:pt x="39189" y="364151"/>
                    <a:pt x="56954" y="457268"/>
                    <a:pt x="77225" y="515711"/>
                  </a:cubicBezTo>
                  <a:cubicBezTo>
                    <a:pt x="52098" y="518208"/>
                    <a:pt x="20445" y="406693"/>
                    <a:pt x="6525" y="266634"/>
                  </a:cubicBezTo>
                  <a:cubicBezTo>
                    <a:pt x="3045" y="231619"/>
                    <a:pt x="1002" y="198136"/>
                    <a:pt x="289" y="167567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279191A4-FCC3-DF49-7ED9-01B03A0FC0CE}"/>
                </a:ext>
              </a:extLst>
            </p:cNvPr>
            <p:cNvSpPr/>
            <p:nvPr/>
          </p:nvSpPr>
          <p:spPr>
            <a:xfrm rot="17702266">
              <a:off x="7368021" y="2997262"/>
              <a:ext cx="45719" cy="45719"/>
            </a:xfrm>
            <a:prstGeom prst="ellipse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4BBFB3A7-163F-2293-A42E-CE207FE50C72}"/>
                </a:ext>
              </a:extLst>
            </p:cNvPr>
            <p:cNvSpPr/>
            <p:nvPr/>
          </p:nvSpPr>
          <p:spPr>
            <a:xfrm rot="10800000">
              <a:off x="7198294" y="2688494"/>
              <a:ext cx="147557" cy="128981"/>
            </a:xfrm>
            <a:custGeom>
              <a:avLst/>
              <a:gdLst>
                <a:gd name="connsiteX0" fmla="*/ 93263 w 237007"/>
                <a:gd name="connsiteY0" fmla="*/ 0 h 207169"/>
                <a:gd name="connsiteX1" fmla="*/ 143745 w 237007"/>
                <a:gd name="connsiteY1" fmla="*/ 0 h 207169"/>
                <a:gd name="connsiteX2" fmla="*/ 237007 w 237007"/>
                <a:gd name="connsiteY2" fmla="*/ 207169 h 207169"/>
                <a:gd name="connsiteX3" fmla="*/ 185553 w 237007"/>
                <a:gd name="connsiteY3" fmla="*/ 207169 h 207169"/>
                <a:gd name="connsiteX4" fmla="*/ 118504 w 237007"/>
                <a:gd name="connsiteY4" fmla="*/ 58230 h 207169"/>
                <a:gd name="connsiteX5" fmla="*/ 51455 w 237007"/>
                <a:gd name="connsiteY5" fmla="*/ 207169 h 207169"/>
                <a:gd name="connsiteX6" fmla="*/ 0 w 237007"/>
                <a:gd name="connsiteY6" fmla="*/ 207169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007" h="207169">
                  <a:moveTo>
                    <a:pt x="93263" y="0"/>
                  </a:moveTo>
                  <a:lnTo>
                    <a:pt x="143745" y="0"/>
                  </a:lnTo>
                  <a:lnTo>
                    <a:pt x="237007" y="207169"/>
                  </a:lnTo>
                  <a:lnTo>
                    <a:pt x="185553" y="207169"/>
                  </a:lnTo>
                  <a:lnTo>
                    <a:pt x="118504" y="58230"/>
                  </a:lnTo>
                  <a:lnTo>
                    <a:pt x="51455" y="207169"/>
                  </a:lnTo>
                  <a:lnTo>
                    <a:pt x="0" y="20716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373285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B5CB2582-9832-DE95-0ED4-2C921DBC4748}"/>
              </a:ext>
            </a:extLst>
          </p:cNvPr>
          <p:cNvSpPr txBox="1"/>
          <p:nvPr/>
        </p:nvSpPr>
        <p:spPr>
          <a:xfrm>
            <a:off x="467833" y="7843898"/>
            <a:ext cx="5944717" cy="150535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9050">
                  <a:noFill/>
                </a:ln>
                <a:solidFill>
                  <a:srgbClr val="FF0000"/>
                </a:solidFill>
              </a:rPr>
              <a:t>絶対やめよう</a:t>
            </a:r>
          </a:p>
        </p:txBody>
      </p: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95CBF003-5ADE-2D9F-CC61-50DD0EE8C7EB}"/>
              </a:ext>
            </a:extLst>
          </p:cNvPr>
          <p:cNvSpPr txBox="1"/>
          <p:nvPr/>
        </p:nvSpPr>
        <p:spPr>
          <a:xfrm>
            <a:off x="467833" y="3926988"/>
            <a:ext cx="5944717" cy="3347429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9050">
                  <a:noFill/>
                </a:ln>
                <a:solidFill>
                  <a:schemeClr val="tx2"/>
                </a:solidFill>
              </a:rPr>
              <a:t>ポケット</a:t>
            </a:r>
            <a:endParaRPr lang="en-US" altLang="ja-JP" sz="5400" dirty="0">
              <a:ln w="19050">
                <a:noFill/>
              </a:ln>
              <a:solidFill>
                <a:schemeClr val="tx2"/>
              </a:solidFill>
            </a:endParaRPr>
          </a:p>
          <a:p>
            <a:r>
              <a:rPr lang="ja-JP" altLang="en-US" sz="5400" dirty="0">
                <a:ln w="19050">
                  <a:noFill/>
                </a:ln>
                <a:solidFill>
                  <a:schemeClr val="tx2"/>
                </a:solidFill>
              </a:rPr>
              <a:t>ハンド</a:t>
            </a:r>
          </a:p>
        </p:txBody>
      </p:sp>
      <p:sp>
        <p:nvSpPr>
          <p:cNvPr id="46" name="四角形: 角を丸くする 45">
            <a:extLst>
              <a:ext uri="{FF2B5EF4-FFF2-40B4-BE49-F238E27FC236}">
                <a16:creationId xmlns:a16="http://schemas.microsoft.com/office/drawing/2014/main" id="{577EB118-DC3A-852F-1926-F5FC33FC70C4}"/>
              </a:ext>
            </a:extLst>
          </p:cNvPr>
          <p:cNvSpPr/>
          <p:nvPr/>
        </p:nvSpPr>
        <p:spPr>
          <a:xfrm>
            <a:off x="175564" y="150540"/>
            <a:ext cx="6522947" cy="3443265"/>
          </a:xfrm>
          <a:prstGeom prst="roundRect">
            <a:avLst>
              <a:gd name="adj" fmla="val 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142C5704-3570-27B8-FC2C-5364FD0F731C}"/>
              </a:ext>
            </a:extLst>
          </p:cNvPr>
          <p:cNvGrpSpPr/>
          <p:nvPr/>
        </p:nvGrpSpPr>
        <p:grpSpPr>
          <a:xfrm>
            <a:off x="1796902" y="303005"/>
            <a:ext cx="3264196" cy="3138334"/>
            <a:chOff x="-4169875" y="492489"/>
            <a:chExt cx="2844744" cy="2735056"/>
          </a:xfrm>
        </p:grpSpPr>
        <p:sp>
          <p:nvSpPr>
            <p:cNvPr id="48" name="四角形: 角を丸くする 47">
              <a:extLst>
                <a:ext uri="{FF2B5EF4-FFF2-40B4-BE49-F238E27FC236}">
                  <a16:creationId xmlns:a16="http://schemas.microsoft.com/office/drawing/2014/main" id="{DC9D103B-DFBA-A5DC-BF1D-4346584335A9}"/>
                </a:ext>
              </a:extLst>
            </p:cNvPr>
            <p:cNvSpPr/>
            <p:nvPr/>
          </p:nvSpPr>
          <p:spPr bwMode="auto">
            <a:xfrm>
              <a:off x="-4169875" y="492489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四角形: 角を丸くする 48">
              <a:extLst>
                <a:ext uri="{FF2B5EF4-FFF2-40B4-BE49-F238E27FC236}">
                  <a16:creationId xmlns:a16="http://schemas.microsoft.com/office/drawing/2014/main" id="{D216CF46-4752-A1A8-EA3D-8163FCA44178}"/>
                </a:ext>
              </a:extLst>
            </p:cNvPr>
            <p:cNvSpPr/>
            <p:nvPr/>
          </p:nvSpPr>
          <p:spPr bwMode="auto">
            <a:xfrm>
              <a:off x="-3982296" y="680068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DB2CEDB0-B973-CF15-AE91-7762D10A1A20}"/>
                </a:ext>
              </a:extLst>
            </p:cNvPr>
            <p:cNvSpPr/>
            <p:nvPr/>
          </p:nvSpPr>
          <p:spPr bwMode="auto">
            <a:xfrm>
              <a:off x="-4090913" y="571451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BA0856C-57FA-8E23-0A34-D0EFE29080F0}"/>
                </a:ext>
              </a:extLst>
            </p:cNvPr>
            <p:cNvSpPr/>
            <p:nvPr/>
          </p:nvSpPr>
          <p:spPr bwMode="auto">
            <a:xfrm rot="3600000">
              <a:off x="-3167869" y="505660"/>
              <a:ext cx="1368403" cy="2317072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336295 w 1164318"/>
                <a:gd name="connsiteY0" fmla="*/ 1565867 h 1643614"/>
                <a:gd name="connsiteX1" fmla="*/ 280453 w 1164318"/>
                <a:gd name="connsiteY1" fmla="*/ 1526575 h 1643614"/>
                <a:gd name="connsiteX2" fmla="*/ 277579 w 1164318"/>
                <a:gd name="connsiteY2" fmla="*/ 1520343 h 1643614"/>
                <a:gd name="connsiteX3" fmla="*/ 256119 w 1164318"/>
                <a:gd name="connsiteY3" fmla="*/ 1480930 h 1643614"/>
                <a:gd name="connsiteX4" fmla="*/ 180199 w 1164318"/>
                <a:gd name="connsiteY4" fmla="*/ 1162169 h 1643614"/>
                <a:gd name="connsiteX5" fmla="*/ 181283 w 1164318"/>
                <a:gd name="connsiteY5" fmla="*/ 1122702 h 1643614"/>
                <a:gd name="connsiteX6" fmla="*/ 168725 w 1164318"/>
                <a:gd name="connsiteY6" fmla="*/ 1097610 h 1643614"/>
                <a:gd name="connsiteX7" fmla="*/ 129353 w 1164318"/>
                <a:gd name="connsiteY7" fmla="*/ 986586 h 1643614"/>
                <a:gd name="connsiteX8" fmla="*/ 129816 w 1164318"/>
                <a:gd name="connsiteY8" fmla="*/ 643787 h 1643614"/>
                <a:gd name="connsiteX9" fmla="*/ 139175 w 1164318"/>
                <a:gd name="connsiteY9" fmla="*/ 621055 h 1643614"/>
                <a:gd name="connsiteX10" fmla="*/ 10396 w 1164318"/>
                <a:gd name="connsiteY10" fmla="*/ 136073 h 1643614"/>
                <a:gd name="connsiteX11" fmla="*/ 481844 w 1164318"/>
                <a:gd name="connsiteY11" fmla="*/ 0 h 1643614"/>
                <a:gd name="connsiteX12" fmla="*/ 481749 w 1164318"/>
                <a:gd name="connsiteY12" fmla="*/ 524387 h 1643614"/>
                <a:gd name="connsiteX13" fmla="*/ 496482 w 1164318"/>
                <a:gd name="connsiteY13" fmla="*/ 525961 h 1643614"/>
                <a:gd name="connsiteX14" fmla="*/ 661896 w 1164318"/>
                <a:gd name="connsiteY14" fmla="*/ 589655 h 1643614"/>
                <a:gd name="connsiteX15" fmla="*/ 664572 w 1164318"/>
                <a:gd name="connsiteY15" fmla="*/ 591471 h 1643614"/>
                <a:gd name="connsiteX16" fmla="*/ 667346 w 1164318"/>
                <a:gd name="connsiteY16" fmla="*/ 590742 h 1643614"/>
                <a:gd name="connsiteX17" fmla="*/ 960188 w 1164318"/>
                <a:gd name="connsiteY17" fmla="*/ 601335 h 1643614"/>
                <a:gd name="connsiteX18" fmla="*/ 959929 w 1164318"/>
                <a:gd name="connsiteY18" fmla="*/ 602235 h 1643614"/>
                <a:gd name="connsiteX19" fmla="*/ 970367 w 1164318"/>
                <a:gd name="connsiteY19" fmla="*/ 605163 h 1643614"/>
                <a:gd name="connsiteX20" fmla="*/ 989308 w 1164318"/>
                <a:gd name="connsiteY20" fmla="*/ 614878 h 1643614"/>
                <a:gd name="connsiteX21" fmla="*/ 1020420 w 1164318"/>
                <a:gd name="connsiteY21" fmla="*/ 760220 h 1643614"/>
                <a:gd name="connsiteX22" fmla="*/ 913912 w 1164318"/>
                <a:gd name="connsiteY22" fmla="*/ 806647 h 1643614"/>
                <a:gd name="connsiteX23" fmla="*/ 901949 w 1164318"/>
                <a:gd name="connsiteY23" fmla="*/ 803292 h 1643614"/>
                <a:gd name="connsiteX24" fmla="*/ 901859 w 1164318"/>
                <a:gd name="connsiteY24" fmla="*/ 803601 h 1643614"/>
                <a:gd name="connsiteX25" fmla="*/ 642836 w 1164318"/>
                <a:gd name="connsiteY25" fmla="*/ 817662 h 1643614"/>
                <a:gd name="connsiteX26" fmla="*/ 625399 w 1164318"/>
                <a:gd name="connsiteY26" fmla="*/ 825984 h 1643614"/>
                <a:gd name="connsiteX27" fmla="*/ 637037 w 1164318"/>
                <a:gd name="connsiteY27" fmla="*/ 849266 h 1643614"/>
                <a:gd name="connsiteX28" fmla="*/ 1022991 w 1164318"/>
                <a:gd name="connsiteY28" fmla="*/ 1071713 h 1643614"/>
                <a:gd name="connsiteX29" fmla="*/ 1056867 w 1164318"/>
                <a:gd name="connsiteY29" fmla="*/ 1069526 h 1643614"/>
                <a:gd name="connsiteX30" fmla="*/ 1062446 w 1164318"/>
                <a:gd name="connsiteY30" fmla="*/ 1068322 h 1643614"/>
                <a:gd name="connsiteX31" fmla="*/ 1080784 w 1164318"/>
                <a:gd name="connsiteY31" fmla="*/ 1068002 h 1643614"/>
                <a:gd name="connsiteX32" fmla="*/ 1164041 w 1164318"/>
                <a:gd name="connsiteY32" fmla="*/ 1162818 h 1643614"/>
                <a:gd name="connsiteX33" fmla="*/ 1085074 w 1164318"/>
                <a:gd name="connsiteY33" fmla="*/ 1242832 h 1643614"/>
                <a:gd name="connsiteX34" fmla="*/ 1078567 w 1164318"/>
                <a:gd name="connsiteY34" fmla="*/ 1242946 h 1643614"/>
                <a:gd name="connsiteX35" fmla="*/ 1078576 w 1164318"/>
                <a:gd name="connsiteY35" fmla="*/ 1243032 h 1643614"/>
                <a:gd name="connsiteX36" fmla="*/ 1026686 w 1164318"/>
                <a:gd name="connsiteY36" fmla="*/ 1246382 h 1643614"/>
                <a:gd name="connsiteX37" fmla="*/ 975386 w 1164318"/>
                <a:gd name="connsiteY37" fmla="*/ 1245318 h 1643614"/>
                <a:gd name="connsiteX38" fmla="*/ 724614 w 1164318"/>
                <a:gd name="connsiteY38" fmla="*/ 1172866 h 1643614"/>
                <a:gd name="connsiteX39" fmla="*/ 694473 w 1164318"/>
                <a:gd name="connsiteY39" fmla="*/ 1154288 h 1643614"/>
                <a:gd name="connsiteX40" fmla="*/ 721255 w 1164318"/>
                <a:gd name="connsiteY40" fmla="*/ 1179481 h 1643614"/>
                <a:gd name="connsiteX41" fmla="*/ 992176 w 1164318"/>
                <a:gd name="connsiteY41" fmla="*/ 1304162 h 1643614"/>
                <a:gd name="connsiteX42" fmla="*/ 992070 w 1164318"/>
                <a:gd name="connsiteY42" fmla="*/ 1304877 h 1643614"/>
                <a:gd name="connsiteX43" fmla="*/ 1006073 w 1164318"/>
                <a:gd name="connsiteY43" fmla="*/ 1306242 h 1643614"/>
                <a:gd name="connsiteX44" fmla="*/ 1084398 w 1164318"/>
                <a:gd name="connsiteY44" fmla="*/ 1399200 h 1643614"/>
                <a:gd name="connsiteX45" fmla="*/ 986303 w 1164318"/>
                <a:gd name="connsiteY45" fmla="*/ 1494084 h 1643614"/>
                <a:gd name="connsiteX46" fmla="*/ 966534 w 1164318"/>
                <a:gd name="connsiteY46" fmla="*/ 1492157 h 1643614"/>
                <a:gd name="connsiteX47" fmla="*/ 962191 w 1164318"/>
                <a:gd name="connsiteY47" fmla="*/ 1490853 h 1643614"/>
                <a:gd name="connsiteX48" fmla="*/ 905350 w 1164318"/>
                <a:gd name="connsiteY48" fmla="*/ 1479979 h 1643614"/>
                <a:gd name="connsiteX49" fmla="*/ 554146 w 1164318"/>
                <a:gd name="connsiteY49" fmla="*/ 1281681 h 1643614"/>
                <a:gd name="connsiteX50" fmla="*/ 537512 w 1164318"/>
                <a:gd name="connsiteY50" fmla="*/ 1262991 h 1643614"/>
                <a:gd name="connsiteX51" fmla="*/ 546927 w 1164318"/>
                <a:gd name="connsiteY51" fmla="*/ 1277954 h 1643614"/>
                <a:gd name="connsiteX52" fmla="*/ 739201 w 1164318"/>
                <a:gd name="connsiteY52" fmla="*/ 1450148 h 1643614"/>
                <a:gd name="connsiteX53" fmla="*/ 775852 w 1164318"/>
                <a:gd name="connsiteY53" fmla="*/ 1467702 h 1643614"/>
                <a:gd name="connsiteX54" fmla="*/ 784575 w 1164318"/>
                <a:gd name="connsiteY54" fmla="*/ 1470509 h 1643614"/>
                <a:gd name="connsiteX55" fmla="*/ 837658 w 1164318"/>
                <a:gd name="connsiteY55" fmla="*/ 1553521 h 1643614"/>
                <a:gd name="connsiteX56" fmla="*/ 750745 w 1164318"/>
                <a:gd name="connsiteY56" fmla="*/ 1643614 h 1643614"/>
                <a:gd name="connsiteX57" fmla="*/ 716914 w 1164318"/>
                <a:gd name="connsiteY57" fmla="*/ 1636534 h 1643614"/>
                <a:gd name="connsiteX58" fmla="*/ 712714 w 1164318"/>
                <a:gd name="connsiteY58" fmla="*/ 1634171 h 1643614"/>
                <a:gd name="connsiteX59" fmla="*/ 655464 w 1164318"/>
                <a:gd name="connsiteY59" fmla="*/ 1606750 h 1643614"/>
                <a:gd name="connsiteX60" fmla="*/ 377475 w 1164318"/>
                <a:gd name="connsiteY60" fmla="*/ 1342619 h 1643614"/>
                <a:gd name="connsiteX61" fmla="*/ 368423 w 1164318"/>
                <a:gd name="connsiteY61" fmla="*/ 1325974 h 1643614"/>
                <a:gd name="connsiteX62" fmla="*/ 364725 w 1164318"/>
                <a:gd name="connsiteY62" fmla="*/ 1324238 h 1643614"/>
                <a:gd name="connsiteX63" fmla="*/ 369926 w 1164318"/>
                <a:gd name="connsiteY63" fmla="*/ 1341192 h 1643614"/>
                <a:gd name="connsiteX64" fmla="*/ 398677 w 1164318"/>
                <a:gd name="connsiteY64" fmla="*/ 1409813 h 1643614"/>
                <a:gd name="connsiteX65" fmla="*/ 414581 w 1164318"/>
                <a:gd name="connsiteY65" fmla="*/ 1439021 h 1643614"/>
                <a:gd name="connsiteX66" fmla="*/ 416863 w 1164318"/>
                <a:gd name="connsiteY66" fmla="*/ 1442194 h 1643614"/>
                <a:gd name="connsiteX67" fmla="*/ 427595 w 1164318"/>
                <a:gd name="connsiteY67" fmla="*/ 1473162 h 1643614"/>
                <a:gd name="connsiteX68" fmla="*/ 360291 w 1164318"/>
                <a:gd name="connsiteY68" fmla="*/ 1566208 h 1643614"/>
                <a:gd name="connsiteX69" fmla="*/ 336295 w 1164318"/>
                <a:gd name="connsiteY69" fmla="*/ 1565867 h 1643614"/>
                <a:gd name="connsiteX0" fmla="*/ 336295 w 1164318"/>
                <a:gd name="connsiteY0" fmla="*/ 1569459 h 1647206"/>
                <a:gd name="connsiteX1" fmla="*/ 280453 w 1164318"/>
                <a:gd name="connsiteY1" fmla="*/ 1530167 h 1647206"/>
                <a:gd name="connsiteX2" fmla="*/ 277579 w 1164318"/>
                <a:gd name="connsiteY2" fmla="*/ 1523935 h 1647206"/>
                <a:gd name="connsiteX3" fmla="*/ 256119 w 1164318"/>
                <a:gd name="connsiteY3" fmla="*/ 1484522 h 1647206"/>
                <a:gd name="connsiteX4" fmla="*/ 180199 w 1164318"/>
                <a:gd name="connsiteY4" fmla="*/ 1165761 h 1647206"/>
                <a:gd name="connsiteX5" fmla="*/ 181283 w 1164318"/>
                <a:gd name="connsiteY5" fmla="*/ 1126294 h 1647206"/>
                <a:gd name="connsiteX6" fmla="*/ 168725 w 1164318"/>
                <a:gd name="connsiteY6" fmla="*/ 1101202 h 1647206"/>
                <a:gd name="connsiteX7" fmla="*/ 129353 w 1164318"/>
                <a:gd name="connsiteY7" fmla="*/ 990178 h 1647206"/>
                <a:gd name="connsiteX8" fmla="*/ 129816 w 1164318"/>
                <a:gd name="connsiteY8" fmla="*/ 647379 h 1647206"/>
                <a:gd name="connsiteX9" fmla="*/ 139175 w 1164318"/>
                <a:gd name="connsiteY9" fmla="*/ 624647 h 1647206"/>
                <a:gd name="connsiteX10" fmla="*/ 10396 w 1164318"/>
                <a:gd name="connsiteY10" fmla="*/ 139665 h 1647206"/>
                <a:gd name="connsiteX11" fmla="*/ 481844 w 1164318"/>
                <a:gd name="connsiteY11" fmla="*/ 3592 h 1647206"/>
                <a:gd name="connsiteX12" fmla="*/ 481749 w 1164318"/>
                <a:gd name="connsiteY12" fmla="*/ 527979 h 1647206"/>
                <a:gd name="connsiteX13" fmla="*/ 496482 w 1164318"/>
                <a:gd name="connsiteY13" fmla="*/ 529553 h 1647206"/>
                <a:gd name="connsiteX14" fmla="*/ 661896 w 1164318"/>
                <a:gd name="connsiteY14" fmla="*/ 593247 h 1647206"/>
                <a:gd name="connsiteX15" fmla="*/ 664572 w 1164318"/>
                <a:gd name="connsiteY15" fmla="*/ 595063 h 1647206"/>
                <a:gd name="connsiteX16" fmla="*/ 667346 w 1164318"/>
                <a:gd name="connsiteY16" fmla="*/ 594334 h 1647206"/>
                <a:gd name="connsiteX17" fmla="*/ 960188 w 1164318"/>
                <a:gd name="connsiteY17" fmla="*/ 604927 h 1647206"/>
                <a:gd name="connsiteX18" fmla="*/ 959929 w 1164318"/>
                <a:gd name="connsiteY18" fmla="*/ 605827 h 1647206"/>
                <a:gd name="connsiteX19" fmla="*/ 970367 w 1164318"/>
                <a:gd name="connsiteY19" fmla="*/ 608755 h 1647206"/>
                <a:gd name="connsiteX20" fmla="*/ 989308 w 1164318"/>
                <a:gd name="connsiteY20" fmla="*/ 618470 h 1647206"/>
                <a:gd name="connsiteX21" fmla="*/ 1020420 w 1164318"/>
                <a:gd name="connsiteY21" fmla="*/ 763812 h 1647206"/>
                <a:gd name="connsiteX22" fmla="*/ 913912 w 1164318"/>
                <a:gd name="connsiteY22" fmla="*/ 810239 h 1647206"/>
                <a:gd name="connsiteX23" fmla="*/ 901949 w 1164318"/>
                <a:gd name="connsiteY23" fmla="*/ 806884 h 1647206"/>
                <a:gd name="connsiteX24" fmla="*/ 901859 w 1164318"/>
                <a:gd name="connsiteY24" fmla="*/ 807193 h 1647206"/>
                <a:gd name="connsiteX25" fmla="*/ 642836 w 1164318"/>
                <a:gd name="connsiteY25" fmla="*/ 821254 h 1647206"/>
                <a:gd name="connsiteX26" fmla="*/ 625399 w 1164318"/>
                <a:gd name="connsiteY26" fmla="*/ 829576 h 1647206"/>
                <a:gd name="connsiteX27" fmla="*/ 637037 w 1164318"/>
                <a:gd name="connsiteY27" fmla="*/ 852858 h 1647206"/>
                <a:gd name="connsiteX28" fmla="*/ 1022991 w 1164318"/>
                <a:gd name="connsiteY28" fmla="*/ 1075305 h 1647206"/>
                <a:gd name="connsiteX29" fmla="*/ 1056867 w 1164318"/>
                <a:gd name="connsiteY29" fmla="*/ 1073118 h 1647206"/>
                <a:gd name="connsiteX30" fmla="*/ 1062446 w 1164318"/>
                <a:gd name="connsiteY30" fmla="*/ 1071914 h 1647206"/>
                <a:gd name="connsiteX31" fmla="*/ 1080784 w 1164318"/>
                <a:gd name="connsiteY31" fmla="*/ 1071594 h 1647206"/>
                <a:gd name="connsiteX32" fmla="*/ 1164041 w 1164318"/>
                <a:gd name="connsiteY32" fmla="*/ 1166410 h 1647206"/>
                <a:gd name="connsiteX33" fmla="*/ 1085074 w 1164318"/>
                <a:gd name="connsiteY33" fmla="*/ 1246424 h 1647206"/>
                <a:gd name="connsiteX34" fmla="*/ 1078567 w 1164318"/>
                <a:gd name="connsiteY34" fmla="*/ 1246538 h 1647206"/>
                <a:gd name="connsiteX35" fmla="*/ 1078576 w 1164318"/>
                <a:gd name="connsiteY35" fmla="*/ 1246624 h 1647206"/>
                <a:gd name="connsiteX36" fmla="*/ 1026686 w 1164318"/>
                <a:gd name="connsiteY36" fmla="*/ 1249974 h 1647206"/>
                <a:gd name="connsiteX37" fmla="*/ 975386 w 1164318"/>
                <a:gd name="connsiteY37" fmla="*/ 1248910 h 1647206"/>
                <a:gd name="connsiteX38" fmla="*/ 724614 w 1164318"/>
                <a:gd name="connsiteY38" fmla="*/ 1176458 h 1647206"/>
                <a:gd name="connsiteX39" fmla="*/ 694473 w 1164318"/>
                <a:gd name="connsiteY39" fmla="*/ 1157880 h 1647206"/>
                <a:gd name="connsiteX40" fmla="*/ 721255 w 1164318"/>
                <a:gd name="connsiteY40" fmla="*/ 1183073 h 1647206"/>
                <a:gd name="connsiteX41" fmla="*/ 992176 w 1164318"/>
                <a:gd name="connsiteY41" fmla="*/ 1307754 h 1647206"/>
                <a:gd name="connsiteX42" fmla="*/ 992070 w 1164318"/>
                <a:gd name="connsiteY42" fmla="*/ 1308469 h 1647206"/>
                <a:gd name="connsiteX43" fmla="*/ 1006073 w 1164318"/>
                <a:gd name="connsiteY43" fmla="*/ 1309834 h 1647206"/>
                <a:gd name="connsiteX44" fmla="*/ 1084398 w 1164318"/>
                <a:gd name="connsiteY44" fmla="*/ 1402792 h 1647206"/>
                <a:gd name="connsiteX45" fmla="*/ 986303 w 1164318"/>
                <a:gd name="connsiteY45" fmla="*/ 1497676 h 1647206"/>
                <a:gd name="connsiteX46" fmla="*/ 966534 w 1164318"/>
                <a:gd name="connsiteY46" fmla="*/ 1495749 h 1647206"/>
                <a:gd name="connsiteX47" fmla="*/ 962191 w 1164318"/>
                <a:gd name="connsiteY47" fmla="*/ 1494445 h 1647206"/>
                <a:gd name="connsiteX48" fmla="*/ 905350 w 1164318"/>
                <a:gd name="connsiteY48" fmla="*/ 1483571 h 1647206"/>
                <a:gd name="connsiteX49" fmla="*/ 554146 w 1164318"/>
                <a:gd name="connsiteY49" fmla="*/ 1285273 h 1647206"/>
                <a:gd name="connsiteX50" fmla="*/ 537512 w 1164318"/>
                <a:gd name="connsiteY50" fmla="*/ 1266583 h 1647206"/>
                <a:gd name="connsiteX51" fmla="*/ 546927 w 1164318"/>
                <a:gd name="connsiteY51" fmla="*/ 1281546 h 1647206"/>
                <a:gd name="connsiteX52" fmla="*/ 739201 w 1164318"/>
                <a:gd name="connsiteY52" fmla="*/ 1453740 h 1647206"/>
                <a:gd name="connsiteX53" fmla="*/ 775852 w 1164318"/>
                <a:gd name="connsiteY53" fmla="*/ 1471294 h 1647206"/>
                <a:gd name="connsiteX54" fmla="*/ 784575 w 1164318"/>
                <a:gd name="connsiteY54" fmla="*/ 1474101 h 1647206"/>
                <a:gd name="connsiteX55" fmla="*/ 837658 w 1164318"/>
                <a:gd name="connsiteY55" fmla="*/ 1557113 h 1647206"/>
                <a:gd name="connsiteX56" fmla="*/ 750745 w 1164318"/>
                <a:gd name="connsiteY56" fmla="*/ 1647206 h 1647206"/>
                <a:gd name="connsiteX57" fmla="*/ 716914 w 1164318"/>
                <a:gd name="connsiteY57" fmla="*/ 1640126 h 1647206"/>
                <a:gd name="connsiteX58" fmla="*/ 712714 w 1164318"/>
                <a:gd name="connsiteY58" fmla="*/ 1637763 h 1647206"/>
                <a:gd name="connsiteX59" fmla="*/ 655464 w 1164318"/>
                <a:gd name="connsiteY59" fmla="*/ 1610342 h 1647206"/>
                <a:gd name="connsiteX60" fmla="*/ 377475 w 1164318"/>
                <a:gd name="connsiteY60" fmla="*/ 1346211 h 1647206"/>
                <a:gd name="connsiteX61" fmla="*/ 368423 w 1164318"/>
                <a:gd name="connsiteY61" fmla="*/ 1329566 h 1647206"/>
                <a:gd name="connsiteX62" fmla="*/ 364725 w 1164318"/>
                <a:gd name="connsiteY62" fmla="*/ 1327830 h 1647206"/>
                <a:gd name="connsiteX63" fmla="*/ 369926 w 1164318"/>
                <a:gd name="connsiteY63" fmla="*/ 1344784 h 1647206"/>
                <a:gd name="connsiteX64" fmla="*/ 398677 w 1164318"/>
                <a:gd name="connsiteY64" fmla="*/ 1413405 h 1647206"/>
                <a:gd name="connsiteX65" fmla="*/ 414581 w 1164318"/>
                <a:gd name="connsiteY65" fmla="*/ 1442613 h 1647206"/>
                <a:gd name="connsiteX66" fmla="*/ 416863 w 1164318"/>
                <a:gd name="connsiteY66" fmla="*/ 1445786 h 1647206"/>
                <a:gd name="connsiteX67" fmla="*/ 427595 w 1164318"/>
                <a:gd name="connsiteY67" fmla="*/ 1476754 h 1647206"/>
                <a:gd name="connsiteX68" fmla="*/ 360291 w 1164318"/>
                <a:gd name="connsiteY68" fmla="*/ 1569800 h 1647206"/>
                <a:gd name="connsiteX69" fmla="*/ 336295 w 1164318"/>
                <a:gd name="connsiteY69" fmla="*/ 1569459 h 1647206"/>
                <a:gd name="connsiteX0" fmla="*/ 368407 w 1196430"/>
                <a:gd name="connsiteY0" fmla="*/ 1580481 h 1658228"/>
                <a:gd name="connsiteX1" fmla="*/ 312565 w 1196430"/>
                <a:gd name="connsiteY1" fmla="*/ 1541189 h 1658228"/>
                <a:gd name="connsiteX2" fmla="*/ 309691 w 1196430"/>
                <a:gd name="connsiteY2" fmla="*/ 1534957 h 1658228"/>
                <a:gd name="connsiteX3" fmla="*/ 288231 w 1196430"/>
                <a:gd name="connsiteY3" fmla="*/ 1495544 h 1658228"/>
                <a:gd name="connsiteX4" fmla="*/ 212311 w 1196430"/>
                <a:gd name="connsiteY4" fmla="*/ 1176783 h 1658228"/>
                <a:gd name="connsiteX5" fmla="*/ 213395 w 1196430"/>
                <a:gd name="connsiteY5" fmla="*/ 1137316 h 1658228"/>
                <a:gd name="connsiteX6" fmla="*/ 200837 w 1196430"/>
                <a:gd name="connsiteY6" fmla="*/ 1112224 h 1658228"/>
                <a:gd name="connsiteX7" fmla="*/ 161465 w 1196430"/>
                <a:gd name="connsiteY7" fmla="*/ 1001200 h 1658228"/>
                <a:gd name="connsiteX8" fmla="*/ 161928 w 1196430"/>
                <a:gd name="connsiteY8" fmla="*/ 658401 h 1658228"/>
                <a:gd name="connsiteX9" fmla="*/ 171287 w 1196430"/>
                <a:gd name="connsiteY9" fmla="*/ 635669 h 1658228"/>
                <a:gd name="connsiteX10" fmla="*/ 9103 w 1196430"/>
                <a:gd name="connsiteY10" fmla="*/ 128081 h 1658228"/>
                <a:gd name="connsiteX11" fmla="*/ 513956 w 1196430"/>
                <a:gd name="connsiteY11" fmla="*/ 14614 h 1658228"/>
                <a:gd name="connsiteX12" fmla="*/ 513861 w 1196430"/>
                <a:gd name="connsiteY12" fmla="*/ 539001 h 1658228"/>
                <a:gd name="connsiteX13" fmla="*/ 528594 w 1196430"/>
                <a:gd name="connsiteY13" fmla="*/ 540575 h 1658228"/>
                <a:gd name="connsiteX14" fmla="*/ 694008 w 1196430"/>
                <a:gd name="connsiteY14" fmla="*/ 604269 h 1658228"/>
                <a:gd name="connsiteX15" fmla="*/ 696684 w 1196430"/>
                <a:gd name="connsiteY15" fmla="*/ 606085 h 1658228"/>
                <a:gd name="connsiteX16" fmla="*/ 699458 w 1196430"/>
                <a:gd name="connsiteY16" fmla="*/ 605356 h 1658228"/>
                <a:gd name="connsiteX17" fmla="*/ 992300 w 1196430"/>
                <a:gd name="connsiteY17" fmla="*/ 615949 h 1658228"/>
                <a:gd name="connsiteX18" fmla="*/ 992041 w 1196430"/>
                <a:gd name="connsiteY18" fmla="*/ 616849 h 1658228"/>
                <a:gd name="connsiteX19" fmla="*/ 1002479 w 1196430"/>
                <a:gd name="connsiteY19" fmla="*/ 619777 h 1658228"/>
                <a:gd name="connsiteX20" fmla="*/ 1021420 w 1196430"/>
                <a:gd name="connsiteY20" fmla="*/ 629492 h 1658228"/>
                <a:gd name="connsiteX21" fmla="*/ 1052532 w 1196430"/>
                <a:gd name="connsiteY21" fmla="*/ 774834 h 1658228"/>
                <a:gd name="connsiteX22" fmla="*/ 946024 w 1196430"/>
                <a:gd name="connsiteY22" fmla="*/ 821261 h 1658228"/>
                <a:gd name="connsiteX23" fmla="*/ 934061 w 1196430"/>
                <a:gd name="connsiteY23" fmla="*/ 817906 h 1658228"/>
                <a:gd name="connsiteX24" fmla="*/ 933971 w 1196430"/>
                <a:gd name="connsiteY24" fmla="*/ 818215 h 1658228"/>
                <a:gd name="connsiteX25" fmla="*/ 674948 w 1196430"/>
                <a:gd name="connsiteY25" fmla="*/ 832276 h 1658228"/>
                <a:gd name="connsiteX26" fmla="*/ 657511 w 1196430"/>
                <a:gd name="connsiteY26" fmla="*/ 840598 h 1658228"/>
                <a:gd name="connsiteX27" fmla="*/ 669149 w 1196430"/>
                <a:gd name="connsiteY27" fmla="*/ 863880 h 1658228"/>
                <a:gd name="connsiteX28" fmla="*/ 1055103 w 1196430"/>
                <a:gd name="connsiteY28" fmla="*/ 1086327 h 1658228"/>
                <a:gd name="connsiteX29" fmla="*/ 1088979 w 1196430"/>
                <a:gd name="connsiteY29" fmla="*/ 1084140 h 1658228"/>
                <a:gd name="connsiteX30" fmla="*/ 1094558 w 1196430"/>
                <a:gd name="connsiteY30" fmla="*/ 1082936 h 1658228"/>
                <a:gd name="connsiteX31" fmla="*/ 1112896 w 1196430"/>
                <a:gd name="connsiteY31" fmla="*/ 1082616 h 1658228"/>
                <a:gd name="connsiteX32" fmla="*/ 1196153 w 1196430"/>
                <a:gd name="connsiteY32" fmla="*/ 1177432 h 1658228"/>
                <a:gd name="connsiteX33" fmla="*/ 1117186 w 1196430"/>
                <a:gd name="connsiteY33" fmla="*/ 1257446 h 1658228"/>
                <a:gd name="connsiteX34" fmla="*/ 1110679 w 1196430"/>
                <a:gd name="connsiteY34" fmla="*/ 1257560 h 1658228"/>
                <a:gd name="connsiteX35" fmla="*/ 1110688 w 1196430"/>
                <a:gd name="connsiteY35" fmla="*/ 1257646 h 1658228"/>
                <a:gd name="connsiteX36" fmla="*/ 1058798 w 1196430"/>
                <a:gd name="connsiteY36" fmla="*/ 1260996 h 1658228"/>
                <a:gd name="connsiteX37" fmla="*/ 1007498 w 1196430"/>
                <a:gd name="connsiteY37" fmla="*/ 1259932 h 1658228"/>
                <a:gd name="connsiteX38" fmla="*/ 756726 w 1196430"/>
                <a:gd name="connsiteY38" fmla="*/ 1187480 h 1658228"/>
                <a:gd name="connsiteX39" fmla="*/ 726585 w 1196430"/>
                <a:gd name="connsiteY39" fmla="*/ 1168902 h 1658228"/>
                <a:gd name="connsiteX40" fmla="*/ 753367 w 1196430"/>
                <a:gd name="connsiteY40" fmla="*/ 1194095 h 1658228"/>
                <a:gd name="connsiteX41" fmla="*/ 1024288 w 1196430"/>
                <a:gd name="connsiteY41" fmla="*/ 1318776 h 1658228"/>
                <a:gd name="connsiteX42" fmla="*/ 1024182 w 1196430"/>
                <a:gd name="connsiteY42" fmla="*/ 1319491 h 1658228"/>
                <a:gd name="connsiteX43" fmla="*/ 1038185 w 1196430"/>
                <a:gd name="connsiteY43" fmla="*/ 1320856 h 1658228"/>
                <a:gd name="connsiteX44" fmla="*/ 1116510 w 1196430"/>
                <a:gd name="connsiteY44" fmla="*/ 1413814 h 1658228"/>
                <a:gd name="connsiteX45" fmla="*/ 1018415 w 1196430"/>
                <a:gd name="connsiteY45" fmla="*/ 1508698 h 1658228"/>
                <a:gd name="connsiteX46" fmla="*/ 998646 w 1196430"/>
                <a:gd name="connsiteY46" fmla="*/ 1506771 h 1658228"/>
                <a:gd name="connsiteX47" fmla="*/ 994303 w 1196430"/>
                <a:gd name="connsiteY47" fmla="*/ 1505467 h 1658228"/>
                <a:gd name="connsiteX48" fmla="*/ 937462 w 1196430"/>
                <a:gd name="connsiteY48" fmla="*/ 1494593 h 1658228"/>
                <a:gd name="connsiteX49" fmla="*/ 586258 w 1196430"/>
                <a:gd name="connsiteY49" fmla="*/ 1296295 h 1658228"/>
                <a:gd name="connsiteX50" fmla="*/ 569624 w 1196430"/>
                <a:gd name="connsiteY50" fmla="*/ 1277605 h 1658228"/>
                <a:gd name="connsiteX51" fmla="*/ 579039 w 1196430"/>
                <a:gd name="connsiteY51" fmla="*/ 1292568 h 1658228"/>
                <a:gd name="connsiteX52" fmla="*/ 771313 w 1196430"/>
                <a:gd name="connsiteY52" fmla="*/ 1464762 h 1658228"/>
                <a:gd name="connsiteX53" fmla="*/ 807964 w 1196430"/>
                <a:gd name="connsiteY53" fmla="*/ 1482316 h 1658228"/>
                <a:gd name="connsiteX54" fmla="*/ 816687 w 1196430"/>
                <a:gd name="connsiteY54" fmla="*/ 1485123 h 1658228"/>
                <a:gd name="connsiteX55" fmla="*/ 869770 w 1196430"/>
                <a:gd name="connsiteY55" fmla="*/ 1568135 h 1658228"/>
                <a:gd name="connsiteX56" fmla="*/ 782857 w 1196430"/>
                <a:gd name="connsiteY56" fmla="*/ 1658228 h 1658228"/>
                <a:gd name="connsiteX57" fmla="*/ 749026 w 1196430"/>
                <a:gd name="connsiteY57" fmla="*/ 1651148 h 1658228"/>
                <a:gd name="connsiteX58" fmla="*/ 744826 w 1196430"/>
                <a:gd name="connsiteY58" fmla="*/ 1648785 h 1658228"/>
                <a:gd name="connsiteX59" fmla="*/ 687576 w 1196430"/>
                <a:gd name="connsiteY59" fmla="*/ 1621364 h 1658228"/>
                <a:gd name="connsiteX60" fmla="*/ 409587 w 1196430"/>
                <a:gd name="connsiteY60" fmla="*/ 1357233 h 1658228"/>
                <a:gd name="connsiteX61" fmla="*/ 400535 w 1196430"/>
                <a:gd name="connsiteY61" fmla="*/ 1340588 h 1658228"/>
                <a:gd name="connsiteX62" fmla="*/ 396837 w 1196430"/>
                <a:gd name="connsiteY62" fmla="*/ 1338852 h 1658228"/>
                <a:gd name="connsiteX63" fmla="*/ 402038 w 1196430"/>
                <a:gd name="connsiteY63" fmla="*/ 1355806 h 1658228"/>
                <a:gd name="connsiteX64" fmla="*/ 430789 w 1196430"/>
                <a:gd name="connsiteY64" fmla="*/ 1424427 h 1658228"/>
                <a:gd name="connsiteX65" fmla="*/ 446693 w 1196430"/>
                <a:gd name="connsiteY65" fmla="*/ 1453635 h 1658228"/>
                <a:gd name="connsiteX66" fmla="*/ 448975 w 1196430"/>
                <a:gd name="connsiteY66" fmla="*/ 1456808 h 1658228"/>
                <a:gd name="connsiteX67" fmla="*/ 459707 w 1196430"/>
                <a:gd name="connsiteY67" fmla="*/ 1487776 h 1658228"/>
                <a:gd name="connsiteX68" fmla="*/ 392403 w 1196430"/>
                <a:gd name="connsiteY68" fmla="*/ 1580822 h 1658228"/>
                <a:gd name="connsiteX69" fmla="*/ 368407 w 1196430"/>
                <a:gd name="connsiteY69" fmla="*/ 1580481 h 1658228"/>
                <a:gd name="connsiteX0" fmla="*/ 368407 w 1196430"/>
                <a:gd name="connsiteY0" fmla="*/ 1565867 h 1643614"/>
                <a:gd name="connsiteX1" fmla="*/ 312565 w 1196430"/>
                <a:gd name="connsiteY1" fmla="*/ 1526575 h 1643614"/>
                <a:gd name="connsiteX2" fmla="*/ 309691 w 1196430"/>
                <a:gd name="connsiteY2" fmla="*/ 1520343 h 1643614"/>
                <a:gd name="connsiteX3" fmla="*/ 288231 w 1196430"/>
                <a:gd name="connsiteY3" fmla="*/ 1480930 h 1643614"/>
                <a:gd name="connsiteX4" fmla="*/ 212311 w 1196430"/>
                <a:gd name="connsiteY4" fmla="*/ 1162169 h 1643614"/>
                <a:gd name="connsiteX5" fmla="*/ 213395 w 1196430"/>
                <a:gd name="connsiteY5" fmla="*/ 1122702 h 1643614"/>
                <a:gd name="connsiteX6" fmla="*/ 200837 w 1196430"/>
                <a:gd name="connsiteY6" fmla="*/ 1097610 h 1643614"/>
                <a:gd name="connsiteX7" fmla="*/ 161465 w 1196430"/>
                <a:gd name="connsiteY7" fmla="*/ 986586 h 1643614"/>
                <a:gd name="connsiteX8" fmla="*/ 161928 w 1196430"/>
                <a:gd name="connsiteY8" fmla="*/ 643787 h 1643614"/>
                <a:gd name="connsiteX9" fmla="*/ 171287 w 1196430"/>
                <a:gd name="connsiteY9" fmla="*/ 621055 h 1643614"/>
                <a:gd name="connsiteX10" fmla="*/ 9103 w 1196430"/>
                <a:gd name="connsiteY10" fmla="*/ 113467 h 1643614"/>
                <a:gd name="connsiteX11" fmla="*/ 513956 w 1196430"/>
                <a:gd name="connsiteY11" fmla="*/ 0 h 1643614"/>
                <a:gd name="connsiteX12" fmla="*/ 513861 w 1196430"/>
                <a:gd name="connsiteY12" fmla="*/ 524387 h 1643614"/>
                <a:gd name="connsiteX13" fmla="*/ 528594 w 1196430"/>
                <a:gd name="connsiteY13" fmla="*/ 525961 h 1643614"/>
                <a:gd name="connsiteX14" fmla="*/ 694008 w 1196430"/>
                <a:gd name="connsiteY14" fmla="*/ 589655 h 1643614"/>
                <a:gd name="connsiteX15" fmla="*/ 696684 w 1196430"/>
                <a:gd name="connsiteY15" fmla="*/ 591471 h 1643614"/>
                <a:gd name="connsiteX16" fmla="*/ 699458 w 1196430"/>
                <a:gd name="connsiteY16" fmla="*/ 590742 h 1643614"/>
                <a:gd name="connsiteX17" fmla="*/ 992300 w 1196430"/>
                <a:gd name="connsiteY17" fmla="*/ 601335 h 1643614"/>
                <a:gd name="connsiteX18" fmla="*/ 992041 w 1196430"/>
                <a:gd name="connsiteY18" fmla="*/ 602235 h 1643614"/>
                <a:gd name="connsiteX19" fmla="*/ 1002479 w 1196430"/>
                <a:gd name="connsiteY19" fmla="*/ 605163 h 1643614"/>
                <a:gd name="connsiteX20" fmla="*/ 1021420 w 1196430"/>
                <a:gd name="connsiteY20" fmla="*/ 614878 h 1643614"/>
                <a:gd name="connsiteX21" fmla="*/ 1052532 w 1196430"/>
                <a:gd name="connsiteY21" fmla="*/ 760220 h 1643614"/>
                <a:gd name="connsiteX22" fmla="*/ 946024 w 1196430"/>
                <a:gd name="connsiteY22" fmla="*/ 806647 h 1643614"/>
                <a:gd name="connsiteX23" fmla="*/ 934061 w 1196430"/>
                <a:gd name="connsiteY23" fmla="*/ 803292 h 1643614"/>
                <a:gd name="connsiteX24" fmla="*/ 933971 w 1196430"/>
                <a:gd name="connsiteY24" fmla="*/ 803601 h 1643614"/>
                <a:gd name="connsiteX25" fmla="*/ 674948 w 1196430"/>
                <a:gd name="connsiteY25" fmla="*/ 817662 h 1643614"/>
                <a:gd name="connsiteX26" fmla="*/ 657511 w 1196430"/>
                <a:gd name="connsiteY26" fmla="*/ 825984 h 1643614"/>
                <a:gd name="connsiteX27" fmla="*/ 669149 w 1196430"/>
                <a:gd name="connsiteY27" fmla="*/ 849266 h 1643614"/>
                <a:gd name="connsiteX28" fmla="*/ 1055103 w 1196430"/>
                <a:gd name="connsiteY28" fmla="*/ 1071713 h 1643614"/>
                <a:gd name="connsiteX29" fmla="*/ 1088979 w 1196430"/>
                <a:gd name="connsiteY29" fmla="*/ 1069526 h 1643614"/>
                <a:gd name="connsiteX30" fmla="*/ 1094558 w 1196430"/>
                <a:gd name="connsiteY30" fmla="*/ 1068322 h 1643614"/>
                <a:gd name="connsiteX31" fmla="*/ 1112896 w 1196430"/>
                <a:gd name="connsiteY31" fmla="*/ 1068002 h 1643614"/>
                <a:gd name="connsiteX32" fmla="*/ 1196153 w 1196430"/>
                <a:gd name="connsiteY32" fmla="*/ 1162818 h 1643614"/>
                <a:gd name="connsiteX33" fmla="*/ 1117186 w 1196430"/>
                <a:gd name="connsiteY33" fmla="*/ 1242832 h 1643614"/>
                <a:gd name="connsiteX34" fmla="*/ 1110679 w 1196430"/>
                <a:gd name="connsiteY34" fmla="*/ 1242946 h 1643614"/>
                <a:gd name="connsiteX35" fmla="*/ 1110688 w 1196430"/>
                <a:gd name="connsiteY35" fmla="*/ 1243032 h 1643614"/>
                <a:gd name="connsiteX36" fmla="*/ 1058798 w 1196430"/>
                <a:gd name="connsiteY36" fmla="*/ 1246382 h 1643614"/>
                <a:gd name="connsiteX37" fmla="*/ 1007498 w 1196430"/>
                <a:gd name="connsiteY37" fmla="*/ 1245318 h 1643614"/>
                <a:gd name="connsiteX38" fmla="*/ 756726 w 1196430"/>
                <a:gd name="connsiteY38" fmla="*/ 1172866 h 1643614"/>
                <a:gd name="connsiteX39" fmla="*/ 726585 w 1196430"/>
                <a:gd name="connsiteY39" fmla="*/ 1154288 h 1643614"/>
                <a:gd name="connsiteX40" fmla="*/ 753367 w 1196430"/>
                <a:gd name="connsiteY40" fmla="*/ 1179481 h 1643614"/>
                <a:gd name="connsiteX41" fmla="*/ 1024288 w 1196430"/>
                <a:gd name="connsiteY41" fmla="*/ 1304162 h 1643614"/>
                <a:gd name="connsiteX42" fmla="*/ 1024182 w 1196430"/>
                <a:gd name="connsiteY42" fmla="*/ 1304877 h 1643614"/>
                <a:gd name="connsiteX43" fmla="*/ 1038185 w 1196430"/>
                <a:gd name="connsiteY43" fmla="*/ 1306242 h 1643614"/>
                <a:gd name="connsiteX44" fmla="*/ 1116510 w 1196430"/>
                <a:gd name="connsiteY44" fmla="*/ 1399200 h 1643614"/>
                <a:gd name="connsiteX45" fmla="*/ 1018415 w 1196430"/>
                <a:gd name="connsiteY45" fmla="*/ 1494084 h 1643614"/>
                <a:gd name="connsiteX46" fmla="*/ 998646 w 1196430"/>
                <a:gd name="connsiteY46" fmla="*/ 1492157 h 1643614"/>
                <a:gd name="connsiteX47" fmla="*/ 994303 w 1196430"/>
                <a:gd name="connsiteY47" fmla="*/ 1490853 h 1643614"/>
                <a:gd name="connsiteX48" fmla="*/ 937462 w 1196430"/>
                <a:gd name="connsiteY48" fmla="*/ 1479979 h 1643614"/>
                <a:gd name="connsiteX49" fmla="*/ 586258 w 1196430"/>
                <a:gd name="connsiteY49" fmla="*/ 1281681 h 1643614"/>
                <a:gd name="connsiteX50" fmla="*/ 569624 w 1196430"/>
                <a:gd name="connsiteY50" fmla="*/ 1262991 h 1643614"/>
                <a:gd name="connsiteX51" fmla="*/ 579039 w 1196430"/>
                <a:gd name="connsiteY51" fmla="*/ 1277954 h 1643614"/>
                <a:gd name="connsiteX52" fmla="*/ 771313 w 1196430"/>
                <a:gd name="connsiteY52" fmla="*/ 1450148 h 1643614"/>
                <a:gd name="connsiteX53" fmla="*/ 807964 w 1196430"/>
                <a:gd name="connsiteY53" fmla="*/ 1467702 h 1643614"/>
                <a:gd name="connsiteX54" fmla="*/ 816687 w 1196430"/>
                <a:gd name="connsiteY54" fmla="*/ 1470509 h 1643614"/>
                <a:gd name="connsiteX55" fmla="*/ 869770 w 1196430"/>
                <a:gd name="connsiteY55" fmla="*/ 1553521 h 1643614"/>
                <a:gd name="connsiteX56" fmla="*/ 782857 w 1196430"/>
                <a:gd name="connsiteY56" fmla="*/ 1643614 h 1643614"/>
                <a:gd name="connsiteX57" fmla="*/ 749026 w 1196430"/>
                <a:gd name="connsiteY57" fmla="*/ 1636534 h 1643614"/>
                <a:gd name="connsiteX58" fmla="*/ 744826 w 1196430"/>
                <a:gd name="connsiteY58" fmla="*/ 1634171 h 1643614"/>
                <a:gd name="connsiteX59" fmla="*/ 687576 w 1196430"/>
                <a:gd name="connsiteY59" fmla="*/ 1606750 h 1643614"/>
                <a:gd name="connsiteX60" fmla="*/ 409587 w 1196430"/>
                <a:gd name="connsiteY60" fmla="*/ 1342619 h 1643614"/>
                <a:gd name="connsiteX61" fmla="*/ 400535 w 1196430"/>
                <a:gd name="connsiteY61" fmla="*/ 1325974 h 1643614"/>
                <a:gd name="connsiteX62" fmla="*/ 396837 w 1196430"/>
                <a:gd name="connsiteY62" fmla="*/ 1324238 h 1643614"/>
                <a:gd name="connsiteX63" fmla="*/ 402038 w 1196430"/>
                <a:gd name="connsiteY63" fmla="*/ 1341192 h 1643614"/>
                <a:gd name="connsiteX64" fmla="*/ 430789 w 1196430"/>
                <a:gd name="connsiteY64" fmla="*/ 1409813 h 1643614"/>
                <a:gd name="connsiteX65" fmla="*/ 446693 w 1196430"/>
                <a:gd name="connsiteY65" fmla="*/ 1439021 h 1643614"/>
                <a:gd name="connsiteX66" fmla="*/ 448975 w 1196430"/>
                <a:gd name="connsiteY66" fmla="*/ 1442194 h 1643614"/>
                <a:gd name="connsiteX67" fmla="*/ 459707 w 1196430"/>
                <a:gd name="connsiteY67" fmla="*/ 1473162 h 1643614"/>
                <a:gd name="connsiteX68" fmla="*/ 392403 w 1196430"/>
                <a:gd name="connsiteY68" fmla="*/ 1566208 h 1643614"/>
                <a:gd name="connsiteX69" fmla="*/ 368407 w 1196430"/>
                <a:gd name="connsiteY69" fmla="*/ 1565867 h 1643614"/>
                <a:gd name="connsiteX0" fmla="*/ 359304 w 1187327"/>
                <a:gd name="connsiteY0" fmla="*/ 1565867 h 1643614"/>
                <a:gd name="connsiteX1" fmla="*/ 303462 w 1187327"/>
                <a:gd name="connsiteY1" fmla="*/ 1526575 h 1643614"/>
                <a:gd name="connsiteX2" fmla="*/ 300588 w 1187327"/>
                <a:gd name="connsiteY2" fmla="*/ 1520343 h 1643614"/>
                <a:gd name="connsiteX3" fmla="*/ 279128 w 1187327"/>
                <a:gd name="connsiteY3" fmla="*/ 1480930 h 1643614"/>
                <a:gd name="connsiteX4" fmla="*/ 203208 w 1187327"/>
                <a:gd name="connsiteY4" fmla="*/ 1162169 h 1643614"/>
                <a:gd name="connsiteX5" fmla="*/ 204292 w 1187327"/>
                <a:gd name="connsiteY5" fmla="*/ 1122702 h 1643614"/>
                <a:gd name="connsiteX6" fmla="*/ 191734 w 1187327"/>
                <a:gd name="connsiteY6" fmla="*/ 1097610 h 1643614"/>
                <a:gd name="connsiteX7" fmla="*/ 152362 w 1187327"/>
                <a:gd name="connsiteY7" fmla="*/ 986586 h 1643614"/>
                <a:gd name="connsiteX8" fmla="*/ 152825 w 1187327"/>
                <a:gd name="connsiteY8" fmla="*/ 643787 h 1643614"/>
                <a:gd name="connsiteX9" fmla="*/ 162184 w 1187327"/>
                <a:gd name="connsiteY9" fmla="*/ 621055 h 1643614"/>
                <a:gd name="connsiteX10" fmla="*/ 0 w 1187327"/>
                <a:gd name="connsiteY10" fmla="*/ 113467 h 1643614"/>
                <a:gd name="connsiteX11" fmla="*/ 504853 w 1187327"/>
                <a:gd name="connsiteY11" fmla="*/ 0 h 1643614"/>
                <a:gd name="connsiteX12" fmla="*/ 504758 w 1187327"/>
                <a:gd name="connsiteY12" fmla="*/ 524387 h 1643614"/>
                <a:gd name="connsiteX13" fmla="*/ 519491 w 1187327"/>
                <a:gd name="connsiteY13" fmla="*/ 525961 h 1643614"/>
                <a:gd name="connsiteX14" fmla="*/ 684905 w 1187327"/>
                <a:gd name="connsiteY14" fmla="*/ 589655 h 1643614"/>
                <a:gd name="connsiteX15" fmla="*/ 687581 w 1187327"/>
                <a:gd name="connsiteY15" fmla="*/ 591471 h 1643614"/>
                <a:gd name="connsiteX16" fmla="*/ 690355 w 1187327"/>
                <a:gd name="connsiteY16" fmla="*/ 590742 h 1643614"/>
                <a:gd name="connsiteX17" fmla="*/ 983197 w 1187327"/>
                <a:gd name="connsiteY17" fmla="*/ 601335 h 1643614"/>
                <a:gd name="connsiteX18" fmla="*/ 982938 w 1187327"/>
                <a:gd name="connsiteY18" fmla="*/ 602235 h 1643614"/>
                <a:gd name="connsiteX19" fmla="*/ 993376 w 1187327"/>
                <a:gd name="connsiteY19" fmla="*/ 605163 h 1643614"/>
                <a:gd name="connsiteX20" fmla="*/ 1012317 w 1187327"/>
                <a:gd name="connsiteY20" fmla="*/ 614878 h 1643614"/>
                <a:gd name="connsiteX21" fmla="*/ 1043429 w 1187327"/>
                <a:gd name="connsiteY21" fmla="*/ 760220 h 1643614"/>
                <a:gd name="connsiteX22" fmla="*/ 936921 w 1187327"/>
                <a:gd name="connsiteY22" fmla="*/ 806647 h 1643614"/>
                <a:gd name="connsiteX23" fmla="*/ 924958 w 1187327"/>
                <a:gd name="connsiteY23" fmla="*/ 803292 h 1643614"/>
                <a:gd name="connsiteX24" fmla="*/ 924868 w 1187327"/>
                <a:gd name="connsiteY24" fmla="*/ 803601 h 1643614"/>
                <a:gd name="connsiteX25" fmla="*/ 665845 w 1187327"/>
                <a:gd name="connsiteY25" fmla="*/ 817662 h 1643614"/>
                <a:gd name="connsiteX26" fmla="*/ 648408 w 1187327"/>
                <a:gd name="connsiteY26" fmla="*/ 825984 h 1643614"/>
                <a:gd name="connsiteX27" fmla="*/ 660046 w 1187327"/>
                <a:gd name="connsiteY27" fmla="*/ 849266 h 1643614"/>
                <a:gd name="connsiteX28" fmla="*/ 1046000 w 1187327"/>
                <a:gd name="connsiteY28" fmla="*/ 1071713 h 1643614"/>
                <a:gd name="connsiteX29" fmla="*/ 1079876 w 1187327"/>
                <a:gd name="connsiteY29" fmla="*/ 1069526 h 1643614"/>
                <a:gd name="connsiteX30" fmla="*/ 1085455 w 1187327"/>
                <a:gd name="connsiteY30" fmla="*/ 1068322 h 1643614"/>
                <a:gd name="connsiteX31" fmla="*/ 1103793 w 1187327"/>
                <a:gd name="connsiteY31" fmla="*/ 1068002 h 1643614"/>
                <a:gd name="connsiteX32" fmla="*/ 1187050 w 1187327"/>
                <a:gd name="connsiteY32" fmla="*/ 1162818 h 1643614"/>
                <a:gd name="connsiteX33" fmla="*/ 1108083 w 1187327"/>
                <a:gd name="connsiteY33" fmla="*/ 1242832 h 1643614"/>
                <a:gd name="connsiteX34" fmla="*/ 1101576 w 1187327"/>
                <a:gd name="connsiteY34" fmla="*/ 1242946 h 1643614"/>
                <a:gd name="connsiteX35" fmla="*/ 1101585 w 1187327"/>
                <a:gd name="connsiteY35" fmla="*/ 1243032 h 1643614"/>
                <a:gd name="connsiteX36" fmla="*/ 1049695 w 1187327"/>
                <a:gd name="connsiteY36" fmla="*/ 1246382 h 1643614"/>
                <a:gd name="connsiteX37" fmla="*/ 998395 w 1187327"/>
                <a:gd name="connsiteY37" fmla="*/ 1245318 h 1643614"/>
                <a:gd name="connsiteX38" fmla="*/ 747623 w 1187327"/>
                <a:gd name="connsiteY38" fmla="*/ 1172866 h 1643614"/>
                <a:gd name="connsiteX39" fmla="*/ 717482 w 1187327"/>
                <a:gd name="connsiteY39" fmla="*/ 1154288 h 1643614"/>
                <a:gd name="connsiteX40" fmla="*/ 744264 w 1187327"/>
                <a:gd name="connsiteY40" fmla="*/ 1179481 h 1643614"/>
                <a:gd name="connsiteX41" fmla="*/ 1015185 w 1187327"/>
                <a:gd name="connsiteY41" fmla="*/ 1304162 h 1643614"/>
                <a:gd name="connsiteX42" fmla="*/ 1015079 w 1187327"/>
                <a:gd name="connsiteY42" fmla="*/ 1304877 h 1643614"/>
                <a:gd name="connsiteX43" fmla="*/ 1029082 w 1187327"/>
                <a:gd name="connsiteY43" fmla="*/ 1306242 h 1643614"/>
                <a:gd name="connsiteX44" fmla="*/ 1107407 w 1187327"/>
                <a:gd name="connsiteY44" fmla="*/ 1399200 h 1643614"/>
                <a:gd name="connsiteX45" fmla="*/ 1009312 w 1187327"/>
                <a:gd name="connsiteY45" fmla="*/ 1494084 h 1643614"/>
                <a:gd name="connsiteX46" fmla="*/ 989543 w 1187327"/>
                <a:gd name="connsiteY46" fmla="*/ 1492157 h 1643614"/>
                <a:gd name="connsiteX47" fmla="*/ 985200 w 1187327"/>
                <a:gd name="connsiteY47" fmla="*/ 1490853 h 1643614"/>
                <a:gd name="connsiteX48" fmla="*/ 928359 w 1187327"/>
                <a:gd name="connsiteY48" fmla="*/ 1479979 h 1643614"/>
                <a:gd name="connsiteX49" fmla="*/ 577155 w 1187327"/>
                <a:gd name="connsiteY49" fmla="*/ 1281681 h 1643614"/>
                <a:gd name="connsiteX50" fmla="*/ 560521 w 1187327"/>
                <a:gd name="connsiteY50" fmla="*/ 1262991 h 1643614"/>
                <a:gd name="connsiteX51" fmla="*/ 569936 w 1187327"/>
                <a:gd name="connsiteY51" fmla="*/ 1277954 h 1643614"/>
                <a:gd name="connsiteX52" fmla="*/ 762210 w 1187327"/>
                <a:gd name="connsiteY52" fmla="*/ 1450148 h 1643614"/>
                <a:gd name="connsiteX53" fmla="*/ 798861 w 1187327"/>
                <a:gd name="connsiteY53" fmla="*/ 1467702 h 1643614"/>
                <a:gd name="connsiteX54" fmla="*/ 807584 w 1187327"/>
                <a:gd name="connsiteY54" fmla="*/ 1470509 h 1643614"/>
                <a:gd name="connsiteX55" fmla="*/ 860667 w 1187327"/>
                <a:gd name="connsiteY55" fmla="*/ 1553521 h 1643614"/>
                <a:gd name="connsiteX56" fmla="*/ 773754 w 1187327"/>
                <a:gd name="connsiteY56" fmla="*/ 1643614 h 1643614"/>
                <a:gd name="connsiteX57" fmla="*/ 739923 w 1187327"/>
                <a:gd name="connsiteY57" fmla="*/ 1636534 h 1643614"/>
                <a:gd name="connsiteX58" fmla="*/ 735723 w 1187327"/>
                <a:gd name="connsiteY58" fmla="*/ 1634171 h 1643614"/>
                <a:gd name="connsiteX59" fmla="*/ 678473 w 1187327"/>
                <a:gd name="connsiteY59" fmla="*/ 1606750 h 1643614"/>
                <a:gd name="connsiteX60" fmla="*/ 400484 w 1187327"/>
                <a:gd name="connsiteY60" fmla="*/ 1342619 h 1643614"/>
                <a:gd name="connsiteX61" fmla="*/ 391432 w 1187327"/>
                <a:gd name="connsiteY61" fmla="*/ 1325974 h 1643614"/>
                <a:gd name="connsiteX62" fmla="*/ 387734 w 1187327"/>
                <a:gd name="connsiteY62" fmla="*/ 1324238 h 1643614"/>
                <a:gd name="connsiteX63" fmla="*/ 392935 w 1187327"/>
                <a:gd name="connsiteY63" fmla="*/ 1341192 h 1643614"/>
                <a:gd name="connsiteX64" fmla="*/ 421686 w 1187327"/>
                <a:gd name="connsiteY64" fmla="*/ 1409813 h 1643614"/>
                <a:gd name="connsiteX65" fmla="*/ 437590 w 1187327"/>
                <a:gd name="connsiteY65" fmla="*/ 1439021 h 1643614"/>
                <a:gd name="connsiteX66" fmla="*/ 439872 w 1187327"/>
                <a:gd name="connsiteY66" fmla="*/ 1442194 h 1643614"/>
                <a:gd name="connsiteX67" fmla="*/ 450604 w 1187327"/>
                <a:gd name="connsiteY67" fmla="*/ 1473162 h 1643614"/>
                <a:gd name="connsiteX68" fmla="*/ 383300 w 1187327"/>
                <a:gd name="connsiteY68" fmla="*/ 1566208 h 1643614"/>
                <a:gd name="connsiteX69" fmla="*/ 359304 w 1187327"/>
                <a:gd name="connsiteY69" fmla="*/ 1565867 h 1643614"/>
                <a:gd name="connsiteX0" fmla="*/ 359304 w 1187327"/>
                <a:gd name="connsiteY0" fmla="*/ 1565867 h 1643614"/>
                <a:gd name="connsiteX1" fmla="*/ 303462 w 1187327"/>
                <a:gd name="connsiteY1" fmla="*/ 1526575 h 1643614"/>
                <a:gd name="connsiteX2" fmla="*/ 300588 w 1187327"/>
                <a:gd name="connsiteY2" fmla="*/ 1520343 h 1643614"/>
                <a:gd name="connsiteX3" fmla="*/ 279128 w 1187327"/>
                <a:gd name="connsiteY3" fmla="*/ 1480930 h 1643614"/>
                <a:gd name="connsiteX4" fmla="*/ 203208 w 1187327"/>
                <a:gd name="connsiteY4" fmla="*/ 1162169 h 1643614"/>
                <a:gd name="connsiteX5" fmla="*/ 204292 w 1187327"/>
                <a:gd name="connsiteY5" fmla="*/ 1122702 h 1643614"/>
                <a:gd name="connsiteX6" fmla="*/ 191734 w 1187327"/>
                <a:gd name="connsiteY6" fmla="*/ 1097610 h 1643614"/>
                <a:gd name="connsiteX7" fmla="*/ 152362 w 1187327"/>
                <a:gd name="connsiteY7" fmla="*/ 986586 h 1643614"/>
                <a:gd name="connsiteX8" fmla="*/ 152825 w 1187327"/>
                <a:gd name="connsiteY8" fmla="*/ 643787 h 1643614"/>
                <a:gd name="connsiteX9" fmla="*/ 162184 w 1187327"/>
                <a:gd name="connsiteY9" fmla="*/ 621055 h 1643614"/>
                <a:gd name="connsiteX10" fmla="*/ 0 w 1187327"/>
                <a:gd name="connsiteY10" fmla="*/ 113467 h 1643614"/>
                <a:gd name="connsiteX11" fmla="*/ 504853 w 1187327"/>
                <a:gd name="connsiteY11" fmla="*/ 0 h 1643614"/>
                <a:gd name="connsiteX12" fmla="*/ 519491 w 1187327"/>
                <a:gd name="connsiteY12" fmla="*/ 525961 h 1643614"/>
                <a:gd name="connsiteX13" fmla="*/ 684905 w 1187327"/>
                <a:gd name="connsiteY13" fmla="*/ 589655 h 1643614"/>
                <a:gd name="connsiteX14" fmla="*/ 687581 w 1187327"/>
                <a:gd name="connsiteY14" fmla="*/ 591471 h 1643614"/>
                <a:gd name="connsiteX15" fmla="*/ 690355 w 1187327"/>
                <a:gd name="connsiteY15" fmla="*/ 590742 h 1643614"/>
                <a:gd name="connsiteX16" fmla="*/ 983197 w 1187327"/>
                <a:gd name="connsiteY16" fmla="*/ 601335 h 1643614"/>
                <a:gd name="connsiteX17" fmla="*/ 982938 w 1187327"/>
                <a:gd name="connsiteY17" fmla="*/ 602235 h 1643614"/>
                <a:gd name="connsiteX18" fmla="*/ 993376 w 1187327"/>
                <a:gd name="connsiteY18" fmla="*/ 605163 h 1643614"/>
                <a:gd name="connsiteX19" fmla="*/ 1012317 w 1187327"/>
                <a:gd name="connsiteY19" fmla="*/ 614878 h 1643614"/>
                <a:gd name="connsiteX20" fmla="*/ 1043429 w 1187327"/>
                <a:gd name="connsiteY20" fmla="*/ 760220 h 1643614"/>
                <a:gd name="connsiteX21" fmla="*/ 936921 w 1187327"/>
                <a:gd name="connsiteY21" fmla="*/ 806647 h 1643614"/>
                <a:gd name="connsiteX22" fmla="*/ 924958 w 1187327"/>
                <a:gd name="connsiteY22" fmla="*/ 803292 h 1643614"/>
                <a:gd name="connsiteX23" fmla="*/ 924868 w 1187327"/>
                <a:gd name="connsiteY23" fmla="*/ 803601 h 1643614"/>
                <a:gd name="connsiteX24" fmla="*/ 665845 w 1187327"/>
                <a:gd name="connsiteY24" fmla="*/ 817662 h 1643614"/>
                <a:gd name="connsiteX25" fmla="*/ 648408 w 1187327"/>
                <a:gd name="connsiteY25" fmla="*/ 825984 h 1643614"/>
                <a:gd name="connsiteX26" fmla="*/ 660046 w 1187327"/>
                <a:gd name="connsiteY26" fmla="*/ 849266 h 1643614"/>
                <a:gd name="connsiteX27" fmla="*/ 1046000 w 1187327"/>
                <a:gd name="connsiteY27" fmla="*/ 1071713 h 1643614"/>
                <a:gd name="connsiteX28" fmla="*/ 1079876 w 1187327"/>
                <a:gd name="connsiteY28" fmla="*/ 1069526 h 1643614"/>
                <a:gd name="connsiteX29" fmla="*/ 1085455 w 1187327"/>
                <a:gd name="connsiteY29" fmla="*/ 1068322 h 1643614"/>
                <a:gd name="connsiteX30" fmla="*/ 1103793 w 1187327"/>
                <a:gd name="connsiteY30" fmla="*/ 1068002 h 1643614"/>
                <a:gd name="connsiteX31" fmla="*/ 1187050 w 1187327"/>
                <a:gd name="connsiteY31" fmla="*/ 1162818 h 1643614"/>
                <a:gd name="connsiteX32" fmla="*/ 1108083 w 1187327"/>
                <a:gd name="connsiteY32" fmla="*/ 1242832 h 1643614"/>
                <a:gd name="connsiteX33" fmla="*/ 1101576 w 1187327"/>
                <a:gd name="connsiteY33" fmla="*/ 1242946 h 1643614"/>
                <a:gd name="connsiteX34" fmla="*/ 1101585 w 1187327"/>
                <a:gd name="connsiteY34" fmla="*/ 1243032 h 1643614"/>
                <a:gd name="connsiteX35" fmla="*/ 1049695 w 1187327"/>
                <a:gd name="connsiteY35" fmla="*/ 1246382 h 1643614"/>
                <a:gd name="connsiteX36" fmla="*/ 998395 w 1187327"/>
                <a:gd name="connsiteY36" fmla="*/ 1245318 h 1643614"/>
                <a:gd name="connsiteX37" fmla="*/ 747623 w 1187327"/>
                <a:gd name="connsiteY37" fmla="*/ 1172866 h 1643614"/>
                <a:gd name="connsiteX38" fmla="*/ 717482 w 1187327"/>
                <a:gd name="connsiteY38" fmla="*/ 1154288 h 1643614"/>
                <a:gd name="connsiteX39" fmla="*/ 744264 w 1187327"/>
                <a:gd name="connsiteY39" fmla="*/ 1179481 h 1643614"/>
                <a:gd name="connsiteX40" fmla="*/ 1015185 w 1187327"/>
                <a:gd name="connsiteY40" fmla="*/ 1304162 h 1643614"/>
                <a:gd name="connsiteX41" fmla="*/ 1015079 w 1187327"/>
                <a:gd name="connsiteY41" fmla="*/ 1304877 h 1643614"/>
                <a:gd name="connsiteX42" fmla="*/ 1029082 w 1187327"/>
                <a:gd name="connsiteY42" fmla="*/ 1306242 h 1643614"/>
                <a:gd name="connsiteX43" fmla="*/ 1107407 w 1187327"/>
                <a:gd name="connsiteY43" fmla="*/ 1399200 h 1643614"/>
                <a:gd name="connsiteX44" fmla="*/ 1009312 w 1187327"/>
                <a:gd name="connsiteY44" fmla="*/ 1494084 h 1643614"/>
                <a:gd name="connsiteX45" fmla="*/ 989543 w 1187327"/>
                <a:gd name="connsiteY45" fmla="*/ 1492157 h 1643614"/>
                <a:gd name="connsiteX46" fmla="*/ 985200 w 1187327"/>
                <a:gd name="connsiteY46" fmla="*/ 1490853 h 1643614"/>
                <a:gd name="connsiteX47" fmla="*/ 928359 w 1187327"/>
                <a:gd name="connsiteY47" fmla="*/ 1479979 h 1643614"/>
                <a:gd name="connsiteX48" fmla="*/ 577155 w 1187327"/>
                <a:gd name="connsiteY48" fmla="*/ 1281681 h 1643614"/>
                <a:gd name="connsiteX49" fmla="*/ 560521 w 1187327"/>
                <a:gd name="connsiteY49" fmla="*/ 1262991 h 1643614"/>
                <a:gd name="connsiteX50" fmla="*/ 569936 w 1187327"/>
                <a:gd name="connsiteY50" fmla="*/ 1277954 h 1643614"/>
                <a:gd name="connsiteX51" fmla="*/ 762210 w 1187327"/>
                <a:gd name="connsiteY51" fmla="*/ 1450148 h 1643614"/>
                <a:gd name="connsiteX52" fmla="*/ 798861 w 1187327"/>
                <a:gd name="connsiteY52" fmla="*/ 1467702 h 1643614"/>
                <a:gd name="connsiteX53" fmla="*/ 807584 w 1187327"/>
                <a:gd name="connsiteY53" fmla="*/ 1470509 h 1643614"/>
                <a:gd name="connsiteX54" fmla="*/ 860667 w 1187327"/>
                <a:gd name="connsiteY54" fmla="*/ 1553521 h 1643614"/>
                <a:gd name="connsiteX55" fmla="*/ 773754 w 1187327"/>
                <a:gd name="connsiteY55" fmla="*/ 1643614 h 1643614"/>
                <a:gd name="connsiteX56" fmla="*/ 739923 w 1187327"/>
                <a:gd name="connsiteY56" fmla="*/ 1636534 h 1643614"/>
                <a:gd name="connsiteX57" fmla="*/ 735723 w 1187327"/>
                <a:gd name="connsiteY57" fmla="*/ 1634171 h 1643614"/>
                <a:gd name="connsiteX58" fmla="*/ 678473 w 1187327"/>
                <a:gd name="connsiteY58" fmla="*/ 1606750 h 1643614"/>
                <a:gd name="connsiteX59" fmla="*/ 400484 w 1187327"/>
                <a:gd name="connsiteY59" fmla="*/ 1342619 h 1643614"/>
                <a:gd name="connsiteX60" fmla="*/ 391432 w 1187327"/>
                <a:gd name="connsiteY60" fmla="*/ 1325974 h 1643614"/>
                <a:gd name="connsiteX61" fmla="*/ 387734 w 1187327"/>
                <a:gd name="connsiteY61" fmla="*/ 1324238 h 1643614"/>
                <a:gd name="connsiteX62" fmla="*/ 392935 w 1187327"/>
                <a:gd name="connsiteY62" fmla="*/ 1341192 h 1643614"/>
                <a:gd name="connsiteX63" fmla="*/ 421686 w 1187327"/>
                <a:gd name="connsiteY63" fmla="*/ 1409813 h 1643614"/>
                <a:gd name="connsiteX64" fmla="*/ 437590 w 1187327"/>
                <a:gd name="connsiteY64" fmla="*/ 1439021 h 1643614"/>
                <a:gd name="connsiteX65" fmla="*/ 439872 w 1187327"/>
                <a:gd name="connsiteY65" fmla="*/ 1442194 h 1643614"/>
                <a:gd name="connsiteX66" fmla="*/ 450604 w 1187327"/>
                <a:gd name="connsiteY66" fmla="*/ 1473162 h 1643614"/>
                <a:gd name="connsiteX67" fmla="*/ 383300 w 1187327"/>
                <a:gd name="connsiteY67" fmla="*/ 1566208 h 1643614"/>
                <a:gd name="connsiteX68" fmla="*/ 359304 w 1187327"/>
                <a:gd name="connsiteY68" fmla="*/ 1565867 h 1643614"/>
                <a:gd name="connsiteX0" fmla="*/ 359304 w 1187327"/>
                <a:gd name="connsiteY0" fmla="*/ 1565867 h 1643614"/>
                <a:gd name="connsiteX1" fmla="*/ 303462 w 1187327"/>
                <a:gd name="connsiteY1" fmla="*/ 1526575 h 1643614"/>
                <a:gd name="connsiteX2" fmla="*/ 300588 w 1187327"/>
                <a:gd name="connsiteY2" fmla="*/ 1520343 h 1643614"/>
                <a:gd name="connsiteX3" fmla="*/ 279128 w 1187327"/>
                <a:gd name="connsiteY3" fmla="*/ 1480930 h 1643614"/>
                <a:gd name="connsiteX4" fmla="*/ 203208 w 1187327"/>
                <a:gd name="connsiteY4" fmla="*/ 1162169 h 1643614"/>
                <a:gd name="connsiteX5" fmla="*/ 204292 w 1187327"/>
                <a:gd name="connsiteY5" fmla="*/ 1122702 h 1643614"/>
                <a:gd name="connsiteX6" fmla="*/ 191734 w 1187327"/>
                <a:gd name="connsiteY6" fmla="*/ 1097610 h 1643614"/>
                <a:gd name="connsiteX7" fmla="*/ 152362 w 1187327"/>
                <a:gd name="connsiteY7" fmla="*/ 986586 h 1643614"/>
                <a:gd name="connsiteX8" fmla="*/ 152825 w 1187327"/>
                <a:gd name="connsiteY8" fmla="*/ 643787 h 1643614"/>
                <a:gd name="connsiteX9" fmla="*/ 162184 w 1187327"/>
                <a:gd name="connsiteY9" fmla="*/ 621055 h 1643614"/>
                <a:gd name="connsiteX10" fmla="*/ 0 w 1187327"/>
                <a:gd name="connsiteY10" fmla="*/ 113467 h 1643614"/>
                <a:gd name="connsiteX11" fmla="*/ 504853 w 1187327"/>
                <a:gd name="connsiteY11" fmla="*/ 0 h 1643614"/>
                <a:gd name="connsiteX12" fmla="*/ 519491 w 1187327"/>
                <a:gd name="connsiteY12" fmla="*/ 525961 h 1643614"/>
                <a:gd name="connsiteX13" fmla="*/ 684905 w 1187327"/>
                <a:gd name="connsiteY13" fmla="*/ 589655 h 1643614"/>
                <a:gd name="connsiteX14" fmla="*/ 687581 w 1187327"/>
                <a:gd name="connsiteY14" fmla="*/ 591471 h 1643614"/>
                <a:gd name="connsiteX15" fmla="*/ 690355 w 1187327"/>
                <a:gd name="connsiteY15" fmla="*/ 590742 h 1643614"/>
                <a:gd name="connsiteX16" fmla="*/ 983197 w 1187327"/>
                <a:gd name="connsiteY16" fmla="*/ 601335 h 1643614"/>
                <a:gd name="connsiteX17" fmla="*/ 982938 w 1187327"/>
                <a:gd name="connsiteY17" fmla="*/ 602235 h 1643614"/>
                <a:gd name="connsiteX18" fmla="*/ 993376 w 1187327"/>
                <a:gd name="connsiteY18" fmla="*/ 605163 h 1643614"/>
                <a:gd name="connsiteX19" fmla="*/ 1012317 w 1187327"/>
                <a:gd name="connsiteY19" fmla="*/ 614878 h 1643614"/>
                <a:gd name="connsiteX20" fmla="*/ 1043429 w 1187327"/>
                <a:gd name="connsiteY20" fmla="*/ 760220 h 1643614"/>
                <a:gd name="connsiteX21" fmla="*/ 936921 w 1187327"/>
                <a:gd name="connsiteY21" fmla="*/ 806647 h 1643614"/>
                <a:gd name="connsiteX22" fmla="*/ 924958 w 1187327"/>
                <a:gd name="connsiteY22" fmla="*/ 803292 h 1643614"/>
                <a:gd name="connsiteX23" fmla="*/ 924868 w 1187327"/>
                <a:gd name="connsiteY23" fmla="*/ 803601 h 1643614"/>
                <a:gd name="connsiteX24" fmla="*/ 665845 w 1187327"/>
                <a:gd name="connsiteY24" fmla="*/ 817662 h 1643614"/>
                <a:gd name="connsiteX25" fmla="*/ 648408 w 1187327"/>
                <a:gd name="connsiteY25" fmla="*/ 825984 h 1643614"/>
                <a:gd name="connsiteX26" fmla="*/ 660046 w 1187327"/>
                <a:gd name="connsiteY26" fmla="*/ 849266 h 1643614"/>
                <a:gd name="connsiteX27" fmla="*/ 1046000 w 1187327"/>
                <a:gd name="connsiteY27" fmla="*/ 1071713 h 1643614"/>
                <a:gd name="connsiteX28" fmla="*/ 1079876 w 1187327"/>
                <a:gd name="connsiteY28" fmla="*/ 1069526 h 1643614"/>
                <a:gd name="connsiteX29" fmla="*/ 1085455 w 1187327"/>
                <a:gd name="connsiteY29" fmla="*/ 1068322 h 1643614"/>
                <a:gd name="connsiteX30" fmla="*/ 1103793 w 1187327"/>
                <a:gd name="connsiteY30" fmla="*/ 1068002 h 1643614"/>
                <a:gd name="connsiteX31" fmla="*/ 1187050 w 1187327"/>
                <a:gd name="connsiteY31" fmla="*/ 1162818 h 1643614"/>
                <a:gd name="connsiteX32" fmla="*/ 1108083 w 1187327"/>
                <a:gd name="connsiteY32" fmla="*/ 1242832 h 1643614"/>
                <a:gd name="connsiteX33" fmla="*/ 1101576 w 1187327"/>
                <a:gd name="connsiteY33" fmla="*/ 1242946 h 1643614"/>
                <a:gd name="connsiteX34" fmla="*/ 1101585 w 1187327"/>
                <a:gd name="connsiteY34" fmla="*/ 1243032 h 1643614"/>
                <a:gd name="connsiteX35" fmla="*/ 1049695 w 1187327"/>
                <a:gd name="connsiteY35" fmla="*/ 1246382 h 1643614"/>
                <a:gd name="connsiteX36" fmla="*/ 998395 w 1187327"/>
                <a:gd name="connsiteY36" fmla="*/ 1245318 h 1643614"/>
                <a:gd name="connsiteX37" fmla="*/ 747623 w 1187327"/>
                <a:gd name="connsiteY37" fmla="*/ 1172866 h 1643614"/>
                <a:gd name="connsiteX38" fmla="*/ 717482 w 1187327"/>
                <a:gd name="connsiteY38" fmla="*/ 1154288 h 1643614"/>
                <a:gd name="connsiteX39" fmla="*/ 744264 w 1187327"/>
                <a:gd name="connsiteY39" fmla="*/ 1179481 h 1643614"/>
                <a:gd name="connsiteX40" fmla="*/ 1015185 w 1187327"/>
                <a:gd name="connsiteY40" fmla="*/ 1304162 h 1643614"/>
                <a:gd name="connsiteX41" fmla="*/ 1015079 w 1187327"/>
                <a:gd name="connsiteY41" fmla="*/ 1304877 h 1643614"/>
                <a:gd name="connsiteX42" fmla="*/ 1029082 w 1187327"/>
                <a:gd name="connsiteY42" fmla="*/ 1306242 h 1643614"/>
                <a:gd name="connsiteX43" fmla="*/ 1107407 w 1187327"/>
                <a:gd name="connsiteY43" fmla="*/ 1399200 h 1643614"/>
                <a:gd name="connsiteX44" fmla="*/ 1009312 w 1187327"/>
                <a:gd name="connsiteY44" fmla="*/ 1494084 h 1643614"/>
                <a:gd name="connsiteX45" fmla="*/ 989543 w 1187327"/>
                <a:gd name="connsiteY45" fmla="*/ 1492157 h 1643614"/>
                <a:gd name="connsiteX46" fmla="*/ 985200 w 1187327"/>
                <a:gd name="connsiteY46" fmla="*/ 1490853 h 1643614"/>
                <a:gd name="connsiteX47" fmla="*/ 928359 w 1187327"/>
                <a:gd name="connsiteY47" fmla="*/ 1479979 h 1643614"/>
                <a:gd name="connsiteX48" fmla="*/ 577155 w 1187327"/>
                <a:gd name="connsiteY48" fmla="*/ 1281681 h 1643614"/>
                <a:gd name="connsiteX49" fmla="*/ 560521 w 1187327"/>
                <a:gd name="connsiteY49" fmla="*/ 1262991 h 1643614"/>
                <a:gd name="connsiteX50" fmla="*/ 569936 w 1187327"/>
                <a:gd name="connsiteY50" fmla="*/ 1277954 h 1643614"/>
                <a:gd name="connsiteX51" fmla="*/ 762210 w 1187327"/>
                <a:gd name="connsiteY51" fmla="*/ 1450148 h 1643614"/>
                <a:gd name="connsiteX52" fmla="*/ 798861 w 1187327"/>
                <a:gd name="connsiteY52" fmla="*/ 1467702 h 1643614"/>
                <a:gd name="connsiteX53" fmla="*/ 807584 w 1187327"/>
                <a:gd name="connsiteY53" fmla="*/ 1470509 h 1643614"/>
                <a:gd name="connsiteX54" fmla="*/ 860667 w 1187327"/>
                <a:gd name="connsiteY54" fmla="*/ 1553521 h 1643614"/>
                <a:gd name="connsiteX55" fmla="*/ 773754 w 1187327"/>
                <a:gd name="connsiteY55" fmla="*/ 1643614 h 1643614"/>
                <a:gd name="connsiteX56" fmla="*/ 739923 w 1187327"/>
                <a:gd name="connsiteY56" fmla="*/ 1636534 h 1643614"/>
                <a:gd name="connsiteX57" fmla="*/ 735723 w 1187327"/>
                <a:gd name="connsiteY57" fmla="*/ 1634171 h 1643614"/>
                <a:gd name="connsiteX58" fmla="*/ 678473 w 1187327"/>
                <a:gd name="connsiteY58" fmla="*/ 1606750 h 1643614"/>
                <a:gd name="connsiteX59" fmla="*/ 400484 w 1187327"/>
                <a:gd name="connsiteY59" fmla="*/ 1342619 h 1643614"/>
                <a:gd name="connsiteX60" fmla="*/ 391432 w 1187327"/>
                <a:gd name="connsiteY60" fmla="*/ 1325974 h 1643614"/>
                <a:gd name="connsiteX61" fmla="*/ 387734 w 1187327"/>
                <a:gd name="connsiteY61" fmla="*/ 1324238 h 1643614"/>
                <a:gd name="connsiteX62" fmla="*/ 392935 w 1187327"/>
                <a:gd name="connsiteY62" fmla="*/ 1341192 h 1643614"/>
                <a:gd name="connsiteX63" fmla="*/ 421686 w 1187327"/>
                <a:gd name="connsiteY63" fmla="*/ 1409813 h 1643614"/>
                <a:gd name="connsiteX64" fmla="*/ 437590 w 1187327"/>
                <a:gd name="connsiteY64" fmla="*/ 1439021 h 1643614"/>
                <a:gd name="connsiteX65" fmla="*/ 439872 w 1187327"/>
                <a:gd name="connsiteY65" fmla="*/ 1442194 h 1643614"/>
                <a:gd name="connsiteX66" fmla="*/ 450604 w 1187327"/>
                <a:gd name="connsiteY66" fmla="*/ 1473162 h 1643614"/>
                <a:gd name="connsiteX67" fmla="*/ 383300 w 1187327"/>
                <a:gd name="connsiteY67" fmla="*/ 1566208 h 1643614"/>
                <a:gd name="connsiteX68" fmla="*/ 359304 w 1187327"/>
                <a:gd name="connsiteY68" fmla="*/ 1565867 h 1643614"/>
                <a:gd name="connsiteX0" fmla="*/ 359304 w 1187327"/>
                <a:gd name="connsiteY0" fmla="*/ 1565867 h 1643614"/>
                <a:gd name="connsiteX1" fmla="*/ 303462 w 1187327"/>
                <a:gd name="connsiteY1" fmla="*/ 1526575 h 1643614"/>
                <a:gd name="connsiteX2" fmla="*/ 300588 w 1187327"/>
                <a:gd name="connsiteY2" fmla="*/ 1520343 h 1643614"/>
                <a:gd name="connsiteX3" fmla="*/ 279128 w 1187327"/>
                <a:gd name="connsiteY3" fmla="*/ 1480930 h 1643614"/>
                <a:gd name="connsiteX4" fmla="*/ 203208 w 1187327"/>
                <a:gd name="connsiteY4" fmla="*/ 1162169 h 1643614"/>
                <a:gd name="connsiteX5" fmla="*/ 204292 w 1187327"/>
                <a:gd name="connsiteY5" fmla="*/ 1122702 h 1643614"/>
                <a:gd name="connsiteX6" fmla="*/ 191734 w 1187327"/>
                <a:gd name="connsiteY6" fmla="*/ 1097610 h 1643614"/>
                <a:gd name="connsiteX7" fmla="*/ 152362 w 1187327"/>
                <a:gd name="connsiteY7" fmla="*/ 986586 h 1643614"/>
                <a:gd name="connsiteX8" fmla="*/ 152825 w 1187327"/>
                <a:gd name="connsiteY8" fmla="*/ 643787 h 1643614"/>
                <a:gd name="connsiteX9" fmla="*/ 0 w 1187327"/>
                <a:gd name="connsiteY9" fmla="*/ 113467 h 1643614"/>
                <a:gd name="connsiteX10" fmla="*/ 504853 w 1187327"/>
                <a:gd name="connsiteY10" fmla="*/ 0 h 1643614"/>
                <a:gd name="connsiteX11" fmla="*/ 519491 w 1187327"/>
                <a:gd name="connsiteY11" fmla="*/ 525961 h 1643614"/>
                <a:gd name="connsiteX12" fmla="*/ 684905 w 1187327"/>
                <a:gd name="connsiteY12" fmla="*/ 589655 h 1643614"/>
                <a:gd name="connsiteX13" fmla="*/ 687581 w 1187327"/>
                <a:gd name="connsiteY13" fmla="*/ 591471 h 1643614"/>
                <a:gd name="connsiteX14" fmla="*/ 690355 w 1187327"/>
                <a:gd name="connsiteY14" fmla="*/ 590742 h 1643614"/>
                <a:gd name="connsiteX15" fmla="*/ 983197 w 1187327"/>
                <a:gd name="connsiteY15" fmla="*/ 601335 h 1643614"/>
                <a:gd name="connsiteX16" fmla="*/ 982938 w 1187327"/>
                <a:gd name="connsiteY16" fmla="*/ 602235 h 1643614"/>
                <a:gd name="connsiteX17" fmla="*/ 993376 w 1187327"/>
                <a:gd name="connsiteY17" fmla="*/ 605163 h 1643614"/>
                <a:gd name="connsiteX18" fmla="*/ 1012317 w 1187327"/>
                <a:gd name="connsiteY18" fmla="*/ 614878 h 1643614"/>
                <a:gd name="connsiteX19" fmla="*/ 1043429 w 1187327"/>
                <a:gd name="connsiteY19" fmla="*/ 760220 h 1643614"/>
                <a:gd name="connsiteX20" fmla="*/ 936921 w 1187327"/>
                <a:gd name="connsiteY20" fmla="*/ 806647 h 1643614"/>
                <a:gd name="connsiteX21" fmla="*/ 924958 w 1187327"/>
                <a:gd name="connsiteY21" fmla="*/ 803292 h 1643614"/>
                <a:gd name="connsiteX22" fmla="*/ 924868 w 1187327"/>
                <a:gd name="connsiteY22" fmla="*/ 803601 h 1643614"/>
                <a:gd name="connsiteX23" fmla="*/ 665845 w 1187327"/>
                <a:gd name="connsiteY23" fmla="*/ 817662 h 1643614"/>
                <a:gd name="connsiteX24" fmla="*/ 648408 w 1187327"/>
                <a:gd name="connsiteY24" fmla="*/ 825984 h 1643614"/>
                <a:gd name="connsiteX25" fmla="*/ 660046 w 1187327"/>
                <a:gd name="connsiteY25" fmla="*/ 849266 h 1643614"/>
                <a:gd name="connsiteX26" fmla="*/ 1046000 w 1187327"/>
                <a:gd name="connsiteY26" fmla="*/ 1071713 h 1643614"/>
                <a:gd name="connsiteX27" fmla="*/ 1079876 w 1187327"/>
                <a:gd name="connsiteY27" fmla="*/ 1069526 h 1643614"/>
                <a:gd name="connsiteX28" fmla="*/ 1085455 w 1187327"/>
                <a:gd name="connsiteY28" fmla="*/ 1068322 h 1643614"/>
                <a:gd name="connsiteX29" fmla="*/ 1103793 w 1187327"/>
                <a:gd name="connsiteY29" fmla="*/ 1068002 h 1643614"/>
                <a:gd name="connsiteX30" fmla="*/ 1187050 w 1187327"/>
                <a:gd name="connsiteY30" fmla="*/ 1162818 h 1643614"/>
                <a:gd name="connsiteX31" fmla="*/ 1108083 w 1187327"/>
                <a:gd name="connsiteY31" fmla="*/ 1242832 h 1643614"/>
                <a:gd name="connsiteX32" fmla="*/ 1101576 w 1187327"/>
                <a:gd name="connsiteY32" fmla="*/ 1242946 h 1643614"/>
                <a:gd name="connsiteX33" fmla="*/ 1101585 w 1187327"/>
                <a:gd name="connsiteY33" fmla="*/ 1243032 h 1643614"/>
                <a:gd name="connsiteX34" fmla="*/ 1049695 w 1187327"/>
                <a:gd name="connsiteY34" fmla="*/ 1246382 h 1643614"/>
                <a:gd name="connsiteX35" fmla="*/ 998395 w 1187327"/>
                <a:gd name="connsiteY35" fmla="*/ 1245318 h 1643614"/>
                <a:gd name="connsiteX36" fmla="*/ 747623 w 1187327"/>
                <a:gd name="connsiteY36" fmla="*/ 1172866 h 1643614"/>
                <a:gd name="connsiteX37" fmla="*/ 717482 w 1187327"/>
                <a:gd name="connsiteY37" fmla="*/ 1154288 h 1643614"/>
                <a:gd name="connsiteX38" fmla="*/ 744264 w 1187327"/>
                <a:gd name="connsiteY38" fmla="*/ 1179481 h 1643614"/>
                <a:gd name="connsiteX39" fmla="*/ 1015185 w 1187327"/>
                <a:gd name="connsiteY39" fmla="*/ 1304162 h 1643614"/>
                <a:gd name="connsiteX40" fmla="*/ 1015079 w 1187327"/>
                <a:gd name="connsiteY40" fmla="*/ 1304877 h 1643614"/>
                <a:gd name="connsiteX41" fmla="*/ 1029082 w 1187327"/>
                <a:gd name="connsiteY41" fmla="*/ 1306242 h 1643614"/>
                <a:gd name="connsiteX42" fmla="*/ 1107407 w 1187327"/>
                <a:gd name="connsiteY42" fmla="*/ 1399200 h 1643614"/>
                <a:gd name="connsiteX43" fmla="*/ 1009312 w 1187327"/>
                <a:gd name="connsiteY43" fmla="*/ 1494084 h 1643614"/>
                <a:gd name="connsiteX44" fmla="*/ 989543 w 1187327"/>
                <a:gd name="connsiteY44" fmla="*/ 1492157 h 1643614"/>
                <a:gd name="connsiteX45" fmla="*/ 985200 w 1187327"/>
                <a:gd name="connsiteY45" fmla="*/ 1490853 h 1643614"/>
                <a:gd name="connsiteX46" fmla="*/ 928359 w 1187327"/>
                <a:gd name="connsiteY46" fmla="*/ 1479979 h 1643614"/>
                <a:gd name="connsiteX47" fmla="*/ 577155 w 1187327"/>
                <a:gd name="connsiteY47" fmla="*/ 1281681 h 1643614"/>
                <a:gd name="connsiteX48" fmla="*/ 560521 w 1187327"/>
                <a:gd name="connsiteY48" fmla="*/ 1262991 h 1643614"/>
                <a:gd name="connsiteX49" fmla="*/ 569936 w 1187327"/>
                <a:gd name="connsiteY49" fmla="*/ 1277954 h 1643614"/>
                <a:gd name="connsiteX50" fmla="*/ 762210 w 1187327"/>
                <a:gd name="connsiteY50" fmla="*/ 1450148 h 1643614"/>
                <a:gd name="connsiteX51" fmla="*/ 798861 w 1187327"/>
                <a:gd name="connsiteY51" fmla="*/ 1467702 h 1643614"/>
                <a:gd name="connsiteX52" fmla="*/ 807584 w 1187327"/>
                <a:gd name="connsiteY52" fmla="*/ 1470509 h 1643614"/>
                <a:gd name="connsiteX53" fmla="*/ 860667 w 1187327"/>
                <a:gd name="connsiteY53" fmla="*/ 1553521 h 1643614"/>
                <a:gd name="connsiteX54" fmla="*/ 773754 w 1187327"/>
                <a:gd name="connsiteY54" fmla="*/ 1643614 h 1643614"/>
                <a:gd name="connsiteX55" fmla="*/ 739923 w 1187327"/>
                <a:gd name="connsiteY55" fmla="*/ 1636534 h 1643614"/>
                <a:gd name="connsiteX56" fmla="*/ 735723 w 1187327"/>
                <a:gd name="connsiteY56" fmla="*/ 1634171 h 1643614"/>
                <a:gd name="connsiteX57" fmla="*/ 678473 w 1187327"/>
                <a:gd name="connsiteY57" fmla="*/ 1606750 h 1643614"/>
                <a:gd name="connsiteX58" fmla="*/ 400484 w 1187327"/>
                <a:gd name="connsiteY58" fmla="*/ 1342619 h 1643614"/>
                <a:gd name="connsiteX59" fmla="*/ 391432 w 1187327"/>
                <a:gd name="connsiteY59" fmla="*/ 1325974 h 1643614"/>
                <a:gd name="connsiteX60" fmla="*/ 387734 w 1187327"/>
                <a:gd name="connsiteY60" fmla="*/ 1324238 h 1643614"/>
                <a:gd name="connsiteX61" fmla="*/ 392935 w 1187327"/>
                <a:gd name="connsiteY61" fmla="*/ 1341192 h 1643614"/>
                <a:gd name="connsiteX62" fmla="*/ 421686 w 1187327"/>
                <a:gd name="connsiteY62" fmla="*/ 1409813 h 1643614"/>
                <a:gd name="connsiteX63" fmla="*/ 437590 w 1187327"/>
                <a:gd name="connsiteY63" fmla="*/ 1439021 h 1643614"/>
                <a:gd name="connsiteX64" fmla="*/ 439872 w 1187327"/>
                <a:gd name="connsiteY64" fmla="*/ 1442194 h 1643614"/>
                <a:gd name="connsiteX65" fmla="*/ 450604 w 1187327"/>
                <a:gd name="connsiteY65" fmla="*/ 1473162 h 1643614"/>
                <a:gd name="connsiteX66" fmla="*/ 383300 w 1187327"/>
                <a:gd name="connsiteY66" fmla="*/ 1566208 h 1643614"/>
                <a:gd name="connsiteX67" fmla="*/ 359304 w 1187327"/>
                <a:gd name="connsiteY67" fmla="*/ 1565867 h 1643614"/>
                <a:gd name="connsiteX0" fmla="*/ 410565 w 1238588"/>
                <a:gd name="connsiteY0" fmla="*/ 1633450 h 1711197"/>
                <a:gd name="connsiteX1" fmla="*/ 354723 w 1238588"/>
                <a:gd name="connsiteY1" fmla="*/ 1594158 h 1711197"/>
                <a:gd name="connsiteX2" fmla="*/ 351849 w 1238588"/>
                <a:gd name="connsiteY2" fmla="*/ 1587926 h 1711197"/>
                <a:gd name="connsiteX3" fmla="*/ 330389 w 1238588"/>
                <a:gd name="connsiteY3" fmla="*/ 1548513 h 1711197"/>
                <a:gd name="connsiteX4" fmla="*/ 254469 w 1238588"/>
                <a:gd name="connsiteY4" fmla="*/ 1229752 h 1711197"/>
                <a:gd name="connsiteX5" fmla="*/ 255553 w 1238588"/>
                <a:gd name="connsiteY5" fmla="*/ 1190285 h 1711197"/>
                <a:gd name="connsiteX6" fmla="*/ 242995 w 1238588"/>
                <a:gd name="connsiteY6" fmla="*/ 1165193 h 1711197"/>
                <a:gd name="connsiteX7" fmla="*/ 203623 w 1238588"/>
                <a:gd name="connsiteY7" fmla="*/ 1054169 h 1711197"/>
                <a:gd name="connsiteX8" fmla="*/ 204086 w 1238588"/>
                <a:gd name="connsiteY8" fmla="*/ 711370 h 1711197"/>
                <a:gd name="connsiteX9" fmla="*/ 0 w 1238588"/>
                <a:gd name="connsiteY9" fmla="*/ 5445 h 1711197"/>
                <a:gd name="connsiteX10" fmla="*/ 556114 w 1238588"/>
                <a:gd name="connsiteY10" fmla="*/ 67583 h 1711197"/>
                <a:gd name="connsiteX11" fmla="*/ 570752 w 1238588"/>
                <a:gd name="connsiteY11" fmla="*/ 593544 h 1711197"/>
                <a:gd name="connsiteX12" fmla="*/ 736166 w 1238588"/>
                <a:gd name="connsiteY12" fmla="*/ 657238 h 1711197"/>
                <a:gd name="connsiteX13" fmla="*/ 738842 w 1238588"/>
                <a:gd name="connsiteY13" fmla="*/ 659054 h 1711197"/>
                <a:gd name="connsiteX14" fmla="*/ 741616 w 1238588"/>
                <a:gd name="connsiteY14" fmla="*/ 658325 h 1711197"/>
                <a:gd name="connsiteX15" fmla="*/ 1034458 w 1238588"/>
                <a:gd name="connsiteY15" fmla="*/ 668918 h 1711197"/>
                <a:gd name="connsiteX16" fmla="*/ 1034199 w 1238588"/>
                <a:gd name="connsiteY16" fmla="*/ 669818 h 1711197"/>
                <a:gd name="connsiteX17" fmla="*/ 1044637 w 1238588"/>
                <a:gd name="connsiteY17" fmla="*/ 672746 h 1711197"/>
                <a:gd name="connsiteX18" fmla="*/ 1063578 w 1238588"/>
                <a:gd name="connsiteY18" fmla="*/ 682461 h 1711197"/>
                <a:gd name="connsiteX19" fmla="*/ 1094690 w 1238588"/>
                <a:gd name="connsiteY19" fmla="*/ 827803 h 1711197"/>
                <a:gd name="connsiteX20" fmla="*/ 988182 w 1238588"/>
                <a:gd name="connsiteY20" fmla="*/ 874230 h 1711197"/>
                <a:gd name="connsiteX21" fmla="*/ 976219 w 1238588"/>
                <a:gd name="connsiteY21" fmla="*/ 870875 h 1711197"/>
                <a:gd name="connsiteX22" fmla="*/ 976129 w 1238588"/>
                <a:gd name="connsiteY22" fmla="*/ 871184 h 1711197"/>
                <a:gd name="connsiteX23" fmla="*/ 717106 w 1238588"/>
                <a:gd name="connsiteY23" fmla="*/ 885245 h 1711197"/>
                <a:gd name="connsiteX24" fmla="*/ 699669 w 1238588"/>
                <a:gd name="connsiteY24" fmla="*/ 893567 h 1711197"/>
                <a:gd name="connsiteX25" fmla="*/ 711307 w 1238588"/>
                <a:gd name="connsiteY25" fmla="*/ 916849 h 1711197"/>
                <a:gd name="connsiteX26" fmla="*/ 1097261 w 1238588"/>
                <a:gd name="connsiteY26" fmla="*/ 1139296 h 1711197"/>
                <a:gd name="connsiteX27" fmla="*/ 1131137 w 1238588"/>
                <a:gd name="connsiteY27" fmla="*/ 1137109 h 1711197"/>
                <a:gd name="connsiteX28" fmla="*/ 1136716 w 1238588"/>
                <a:gd name="connsiteY28" fmla="*/ 1135905 h 1711197"/>
                <a:gd name="connsiteX29" fmla="*/ 1155054 w 1238588"/>
                <a:gd name="connsiteY29" fmla="*/ 1135585 h 1711197"/>
                <a:gd name="connsiteX30" fmla="*/ 1238311 w 1238588"/>
                <a:gd name="connsiteY30" fmla="*/ 1230401 h 1711197"/>
                <a:gd name="connsiteX31" fmla="*/ 1159344 w 1238588"/>
                <a:gd name="connsiteY31" fmla="*/ 1310415 h 1711197"/>
                <a:gd name="connsiteX32" fmla="*/ 1152837 w 1238588"/>
                <a:gd name="connsiteY32" fmla="*/ 1310529 h 1711197"/>
                <a:gd name="connsiteX33" fmla="*/ 1152846 w 1238588"/>
                <a:gd name="connsiteY33" fmla="*/ 1310615 h 1711197"/>
                <a:gd name="connsiteX34" fmla="*/ 1100956 w 1238588"/>
                <a:gd name="connsiteY34" fmla="*/ 1313965 h 1711197"/>
                <a:gd name="connsiteX35" fmla="*/ 1049656 w 1238588"/>
                <a:gd name="connsiteY35" fmla="*/ 1312901 h 1711197"/>
                <a:gd name="connsiteX36" fmla="*/ 798884 w 1238588"/>
                <a:gd name="connsiteY36" fmla="*/ 1240449 h 1711197"/>
                <a:gd name="connsiteX37" fmla="*/ 768743 w 1238588"/>
                <a:gd name="connsiteY37" fmla="*/ 1221871 h 1711197"/>
                <a:gd name="connsiteX38" fmla="*/ 795525 w 1238588"/>
                <a:gd name="connsiteY38" fmla="*/ 1247064 h 1711197"/>
                <a:gd name="connsiteX39" fmla="*/ 1066446 w 1238588"/>
                <a:gd name="connsiteY39" fmla="*/ 1371745 h 1711197"/>
                <a:gd name="connsiteX40" fmla="*/ 1066340 w 1238588"/>
                <a:gd name="connsiteY40" fmla="*/ 1372460 h 1711197"/>
                <a:gd name="connsiteX41" fmla="*/ 1080343 w 1238588"/>
                <a:gd name="connsiteY41" fmla="*/ 1373825 h 1711197"/>
                <a:gd name="connsiteX42" fmla="*/ 1158668 w 1238588"/>
                <a:gd name="connsiteY42" fmla="*/ 1466783 h 1711197"/>
                <a:gd name="connsiteX43" fmla="*/ 1060573 w 1238588"/>
                <a:gd name="connsiteY43" fmla="*/ 1561667 h 1711197"/>
                <a:gd name="connsiteX44" fmla="*/ 1040804 w 1238588"/>
                <a:gd name="connsiteY44" fmla="*/ 1559740 h 1711197"/>
                <a:gd name="connsiteX45" fmla="*/ 1036461 w 1238588"/>
                <a:gd name="connsiteY45" fmla="*/ 1558436 h 1711197"/>
                <a:gd name="connsiteX46" fmla="*/ 979620 w 1238588"/>
                <a:gd name="connsiteY46" fmla="*/ 1547562 h 1711197"/>
                <a:gd name="connsiteX47" fmla="*/ 628416 w 1238588"/>
                <a:gd name="connsiteY47" fmla="*/ 1349264 h 1711197"/>
                <a:gd name="connsiteX48" fmla="*/ 611782 w 1238588"/>
                <a:gd name="connsiteY48" fmla="*/ 1330574 h 1711197"/>
                <a:gd name="connsiteX49" fmla="*/ 621197 w 1238588"/>
                <a:gd name="connsiteY49" fmla="*/ 1345537 h 1711197"/>
                <a:gd name="connsiteX50" fmla="*/ 813471 w 1238588"/>
                <a:gd name="connsiteY50" fmla="*/ 1517731 h 1711197"/>
                <a:gd name="connsiteX51" fmla="*/ 850122 w 1238588"/>
                <a:gd name="connsiteY51" fmla="*/ 1535285 h 1711197"/>
                <a:gd name="connsiteX52" fmla="*/ 858845 w 1238588"/>
                <a:gd name="connsiteY52" fmla="*/ 1538092 h 1711197"/>
                <a:gd name="connsiteX53" fmla="*/ 911928 w 1238588"/>
                <a:gd name="connsiteY53" fmla="*/ 1621104 h 1711197"/>
                <a:gd name="connsiteX54" fmla="*/ 825015 w 1238588"/>
                <a:gd name="connsiteY54" fmla="*/ 1711197 h 1711197"/>
                <a:gd name="connsiteX55" fmla="*/ 791184 w 1238588"/>
                <a:gd name="connsiteY55" fmla="*/ 1704117 h 1711197"/>
                <a:gd name="connsiteX56" fmla="*/ 786984 w 1238588"/>
                <a:gd name="connsiteY56" fmla="*/ 1701754 h 1711197"/>
                <a:gd name="connsiteX57" fmla="*/ 729734 w 1238588"/>
                <a:gd name="connsiteY57" fmla="*/ 1674333 h 1711197"/>
                <a:gd name="connsiteX58" fmla="*/ 451745 w 1238588"/>
                <a:gd name="connsiteY58" fmla="*/ 1410202 h 1711197"/>
                <a:gd name="connsiteX59" fmla="*/ 442693 w 1238588"/>
                <a:gd name="connsiteY59" fmla="*/ 1393557 h 1711197"/>
                <a:gd name="connsiteX60" fmla="*/ 438995 w 1238588"/>
                <a:gd name="connsiteY60" fmla="*/ 1391821 h 1711197"/>
                <a:gd name="connsiteX61" fmla="*/ 444196 w 1238588"/>
                <a:gd name="connsiteY61" fmla="*/ 1408775 h 1711197"/>
                <a:gd name="connsiteX62" fmla="*/ 472947 w 1238588"/>
                <a:gd name="connsiteY62" fmla="*/ 1477396 h 1711197"/>
                <a:gd name="connsiteX63" fmla="*/ 488851 w 1238588"/>
                <a:gd name="connsiteY63" fmla="*/ 1506604 h 1711197"/>
                <a:gd name="connsiteX64" fmla="*/ 491133 w 1238588"/>
                <a:gd name="connsiteY64" fmla="*/ 1509777 h 1711197"/>
                <a:gd name="connsiteX65" fmla="*/ 501865 w 1238588"/>
                <a:gd name="connsiteY65" fmla="*/ 1540745 h 1711197"/>
                <a:gd name="connsiteX66" fmla="*/ 434561 w 1238588"/>
                <a:gd name="connsiteY66" fmla="*/ 1633791 h 1711197"/>
                <a:gd name="connsiteX67" fmla="*/ 410565 w 1238588"/>
                <a:gd name="connsiteY67" fmla="*/ 1633450 h 1711197"/>
                <a:gd name="connsiteX0" fmla="*/ 410565 w 1238588"/>
                <a:gd name="connsiteY0" fmla="*/ 1853851 h 1931598"/>
                <a:gd name="connsiteX1" fmla="*/ 354723 w 1238588"/>
                <a:gd name="connsiteY1" fmla="*/ 1814559 h 1931598"/>
                <a:gd name="connsiteX2" fmla="*/ 351849 w 1238588"/>
                <a:gd name="connsiteY2" fmla="*/ 1808327 h 1931598"/>
                <a:gd name="connsiteX3" fmla="*/ 330389 w 1238588"/>
                <a:gd name="connsiteY3" fmla="*/ 1768914 h 1931598"/>
                <a:gd name="connsiteX4" fmla="*/ 254469 w 1238588"/>
                <a:gd name="connsiteY4" fmla="*/ 1450153 h 1931598"/>
                <a:gd name="connsiteX5" fmla="*/ 255553 w 1238588"/>
                <a:gd name="connsiteY5" fmla="*/ 1410686 h 1931598"/>
                <a:gd name="connsiteX6" fmla="*/ 242995 w 1238588"/>
                <a:gd name="connsiteY6" fmla="*/ 1385594 h 1931598"/>
                <a:gd name="connsiteX7" fmla="*/ 203623 w 1238588"/>
                <a:gd name="connsiteY7" fmla="*/ 1274570 h 1931598"/>
                <a:gd name="connsiteX8" fmla="*/ 204086 w 1238588"/>
                <a:gd name="connsiteY8" fmla="*/ 931771 h 1931598"/>
                <a:gd name="connsiteX9" fmla="*/ 0 w 1238588"/>
                <a:gd name="connsiteY9" fmla="*/ 225846 h 1931598"/>
                <a:gd name="connsiteX10" fmla="*/ 563100 w 1238588"/>
                <a:gd name="connsiteY10" fmla="*/ 0 h 1931598"/>
                <a:gd name="connsiteX11" fmla="*/ 570752 w 1238588"/>
                <a:gd name="connsiteY11" fmla="*/ 813945 h 1931598"/>
                <a:gd name="connsiteX12" fmla="*/ 736166 w 1238588"/>
                <a:gd name="connsiteY12" fmla="*/ 877639 h 1931598"/>
                <a:gd name="connsiteX13" fmla="*/ 738842 w 1238588"/>
                <a:gd name="connsiteY13" fmla="*/ 879455 h 1931598"/>
                <a:gd name="connsiteX14" fmla="*/ 741616 w 1238588"/>
                <a:gd name="connsiteY14" fmla="*/ 878726 h 1931598"/>
                <a:gd name="connsiteX15" fmla="*/ 1034458 w 1238588"/>
                <a:gd name="connsiteY15" fmla="*/ 889319 h 1931598"/>
                <a:gd name="connsiteX16" fmla="*/ 1034199 w 1238588"/>
                <a:gd name="connsiteY16" fmla="*/ 890219 h 1931598"/>
                <a:gd name="connsiteX17" fmla="*/ 1044637 w 1238588"/>
                <a:gd name="connsiteY17" fmla="*/ 893147 h 1931598"/>
                <a:gd name="connsiteX18" fmla="*/ 1063578 w 1238588"/>
                <a:gd name="connsiteY18" fmla="*/ 902862 h 1931598"/>
                <a:gd name="connsiteX19" fmla="*/ 1094690 w 1238588"/>
                <a:gd name="connsiteY19" fmla="*/ 1048204 h 1931598"/>
                <a:gd name="connsiteX20" fmla="*/ 988182 w 1238588"/>
                <a:gd name="connsiteY20" fmla="*/ 1094631 h 1931598"/>
                <a:gd name="connsiteX21" fmla="*/ 976219 w 1238588"/>
                <a:gd name="connsiteY21" fmla="*/ 1091276 h 1931598"/>
                <a:gd name="connsiteX22" fmla="*/ 976129 w 1238588"/>
                <a:gd name="connsiteY22" fmla="*/ 1091585 h 1931598"/>
                <a:gd name="connsiteX23" fmla="*/ 717106 w 1238588"/>
                <a:gd name="connsiteY23" fmla="*/ 1105646 h 1931598"/>
                <a:gd name="connsiteX24" fmla="*/ 699669 w 1238588"/>
                <a:gd name="connsiteY24" fmla="*/ 1113968 h 1931598"/>
                <a:gd name="connsiteX25" fmla="*/ 711307 w 1238588"/>
                <a:gd name="connsiteY25" fmla="*/ 1137250 h 1931598"/>
                <a:gd name="connsiteX26" fmla="*/ 1097261 w 1238588"/>
                <a:gd name="connsiteY26" fmla="*/ 1359697 h 1931598"/>
                <a:gd name="connsiteX27" fmla="*/ 1131137 w 1238588"/>
                <a:gd name="connsiteY27" fmla="*/ 1357510 h 1931598"/>
                <a:gd name="connsiteX28" fmla="*/ 1136716 w 1238588"/>
                <a:gd name="connsiteY28" fmla="*/ 1356306 h 1931598"/>
                <a:gd name="connsiteX29" fmla="*/ 1155054 w 1238588"/>
                <a:gd name="connsiteY29" fmla="*/ 1355986 h 1931598"/>
                <a:gd name="connsiteX30" fmla="*/ 1238311 w 1238588"/>
                <a:gd name="connsiteY30" fmla="*/ 1450802 h 1931598"/>
                <a:gd name="connsiteX31" fmla="*/ 1159344 w 1238588"/>
                <a:gd name="connsiteY31" fmla="*/ 1530816 h 1931598"/>
                <a:gd name="connsiteX32" fmla="*/ 1152837 w 1238588"/>
                <a:gd name="connsiteY32" fmla="*/ 1530930 h 1931598"/>
                <a:gd name="connsiteX33" fmla="*/ 1152846 w 1238588"/>
                <a:gd name="connsiteY33" fmla="*/ 1531016 h 1931598"/>
                <a:gd name="connsiteX34" fmla="*/ 1100956 w 1238588"/>
                <a:gd name="connsiteY34" fmla="*/ 1534366 h 1931598"/>
                <a:gd name="connsiteX35" fmla="*/ 1049656 w 1238588"/>
                <a:gd name="connsiteY35" fmla="*/ 1533302 h 1931598"/>
                <a:gd name="connsiteX36" fmla="*/ 798884 w 1238588"/>
                <a:gd name="connsiteY36" fmla="*/ 1460850 h 1931598"/>
                <a:gd name="connsiteX37" fmla="*/ 768743 w 1238588"/>
                <a:gd name="connsiteY37" fmla="*/ 1442272 h 1931598"/>
                <a:gd name="connsiteX38" fmla="*/ 795525 w 1238588"/>
                <a:gd name="connsiteY38" fmla="*/ 1467465 h 1931598"/>
                <a:gd name="connsiteX39" fmla="*/ 1066446 w 1238588"/>
                <a:gd name="connsiteY39" fmla="*/ 1592146 h 1931598"/>
                <a:gd name="connsiteX40" fmla="*/ 1066340 w 1238588"/>
                <a:gd name="connsiteY40" fmla="*/ 1592861 h 1931598"/>
                <a:gd name="connsiteX41" fmla="*/ 1080343 w 1238588"/>
                <a:gd name="connsiteY41" fmla="*/ 1594226 h 1931598"/>
                <a:gd name="connsiteX42" fmla="*/ 1158668 w 1238588"/>
                <a:gd name="connsiteY42" fmla="*/ 1687184 h 1931598"/>
                <a:gd name="connsiteX43" fmla="*/ 1060573 w 1238588"/>
                <a:gd name="connsiteY43" fmla="*/ 1782068 h 1931598"/>
                <a:gd name="connsiteX44" fmla="*/ 1040804 w 1238588"/>
                <a:gd name="connsiteY44" fmla="*/ 1780141 h 1931598"/>
                <a:gd name="connsiteX45" fmla="*/ 1036461 w 1238588"/>
                <a:gd name="connsiteY45" fmla="*/ 1778837 h 1931598"/>
                <a:gd name="connsiteX46" fmla="*/ 979620 w 1238588"/>
                <a:gd name="connsiteY46" fmla="*/ 1767963 h 1931598"/>
                <a:gd name="connsiteX47" fmla="*/ 628416 w 1238588"/>
                <a:gd name="connsiteY47" fmla="*/ 1569665 h 1931598"/>
                <a:gd name="connsiteX48" fmla="*/ 611782 w 1238588"/>
                <a:gd name="connsiteY48" fmla="*/ 1550975 h 1931598"/>
                <a:gd name="connsiteX49" fmla="*/ 621197 w 1238588"/>
                <a:gd name="connsiteY49" fmla="*/ 1565938 h 1931598"/>
                <a:gd name="connsiteX50" fmla="*/ 813471 w 1238588"/>
                <a:gd name="connsiteY50" fmla="*/ 1738132 h 1931598"/>
                <a:gd name="connsiteX51" fmla="*/ 850122 w 1238588"/>
                <a:gd name="connsiteY51" fmla="*/ 1755686 h 1931598"/>
                <a:gd name="connsiteX52" fmla="*/ 858845 w 1238588"/>
                <a:gd name="connsiteY52" fmla="*/ 1758493 h 1931598"/>
                <a:gd name="connsiteX53" fmla="*/ 911928 w 1238588"/>
                <a:gd name="connsiteY53" fmla="*/ 1841505 h 1931598"/>
                <a:gd name="connsiteX54" fmla="*/ 825015 w 1238588"/>
                <a:gd name="connsiteY54" fmla="*/ 1931598 h 1931598"/>
                <a:gd name="connsiteX55" fmla="*/ 791184 w 1238588"/>
                <a:gd name="connsiteY55" fmla="*/ 1924518 h 1931598"/>
                <a:gd name="connsiteX56" fmla="*/ 786984 w 1238588"/>
                <a:gd name="connsiteY56" fmla="*/ 1922155 h 1931598"/>
                <a:gd name="connsiteX57" fmla="*/ 729734 w 1238588"/>
                <a:gd name="connsiteY57" fmla="*/ 1894734 h 1931598"/>
                <a:gd name="connsiteX58" fmla="*/ 451745 w 1238588"/>
                <a:gd name="connsiteY58" fmla="*/ 1630603 h 1931598"/>
                <a:gd name="connsiteX59" fmla="*/ 442693 w 1238588"/>
                <a:gd name="connsiteY59" fmla="*/ 1613958 h 1931598"/>
                <a:gd name="connsiteX60" fmla="*/ 438995 w 1238588"/>
                <a:gd name="connsiteY60" fmla="*/ 1612222 h 1931598"/>
                <a:gd name="connsiteX61" fmla="*/ 444196 w 1238588"/>
                <a:gd name="connsiteY61" fmla="*/ 1629176 h 1931598"/>
                <a:gd name="connsiteX62" fmla="*/ 472947 w 1238588"/>
                <a:gd name="connsiteY62" fmla="*/ 1697797 h 1931598"/>
                <a:gd name="connsiteX63" fmla="*/ 488851 w 1238588"/>
                <a:gd name="connsiteY63" fmla="*/ 1727005 h 1931598"/>
                <a:gd name="connsiteX64" fmla="*/ 491133 w 1238588"/>
                <a:gd name="connsiteY64" fmla="*/ 1730178 h 1931598"/>
                <a:gd name="connsiteX65" fmla="*/ 501865 w 1238588"/>
                <a:gd name="connsiteY65" fmla="*/ 1761146 h 1931598"/>
                <a:gd name="connsiteX66" fmla="*/ 434561 w 1238588"/>
                <a:gd name="connsiteY66" fmla="*/ 1854192 h 1931598"/>
                <a:gd name="connsiteX67" fmla="*/ 410565 w 1238588"/>
                <a:gd name="connsiteY67" fmla="*/ 1853851 h 1931598"/>
                <a:gd name="connsiteX0" fmla="*/ 410565 w 1238588"/>
                <a:gd name="connsiteY0" fmla="*/ 2012061 h 2089808"/>
                <a:gd name="connsiteX1" fmla="*/ 354723 w 1238588"/>
                <a:gd name="connsiteY1" fmla="*/ 1972769 h 2089808"/>
                <a:gd name="connsiteX2" fmla="*/ 351849 w 1238588"/>
                <a:gd name="connsiteY2" fmla="*/ 1966537 h 2089808"/>
                <a:gd name="connsiteX3" fmla="*/ 330389 w 1238588"/>
                <a:gd name="connsiteY3" fmla="*/ 1927124 h 2089808"/>
                <a:gd name="connsiteX4" fmla="*/ 254469 w 1238588"/>
                <a:gd name="connsiteY4" fmla="*/ 1608363 h 2089808"/>
                <a:gd name="connsiteX5" fmla="*/ 255553 w 1238588"/>
                <a:gd name="connsiteY5" fmla="*/ 1568896 h 2089808"/>
                <a:gd name="connsiteX6" fmla="*/ 242995 w 1238588"/>
                <a:gd name="connsiteY6" fmla="*/ 1543804 h 2089808"/>
                <a:gd name="connsiteX7" fmla="*/ 203623 w 1238588"/>
                <a:gd name="connsiteY7" fmla="*/ 1432780 h 2089808"/>
                <a:gd name="connsiteX8" fmla="*/ 204086 w 1238588"/>
                <a:gd name="connsiteY8" fmla="*/ 1089981 h 2089808"/>
                <a:gd name="connsiteX9" fmla="*/ 0 w 1238588"/>
                <a:gd name="connsiteY9" fmla="*/ 384056 h 2089808"/>
                <a:gd name="connsiteX10" fmla="*/ 238177 w 1238588"/>
                <a:gd name="connsiteY10" fmla="*/ 10595 h 2089808"/>
                <a:gd name="connsiteX11" fmla="*/ 563100 w 1238588"/>
                <a:gd name="connsiteY11" fmla="*/ 158210 h 2089808"/>
                <a:gd name="connsiteX12" fmla="*/ 570752 w 1238588"/>
                <a:gd name="connsiteY12" fmla="*/ 972155 h 2089808"/>
                <a:gd name="connsiteX13" fmla="*/ 736166 w 1238588"/>
                <a:gd name="connsiteY13" fmla="*/ 1035849 h 2089808"/>
                <a:gd name="connsiteX14" fmla="*/ 738842 w 1238588"/>
                <a:gd name="connsiteY14" fmla="*/ 1037665 h 2089808"/>
                <a:gd name="connsiteX15" fmla="*/ 741616 w 1238588"/>
                <a:gd name="connsiteY15" fmla="*/ 1036936 h 2089808"/>
                <a:gd name="connsiteX16" fmla="*/ 1034458 w 1238588"/>
                <a:gd name="connsiteY16" fmla="*/ 1047529 h 2089808"/>
                <a:gd name="connsiteX17" fmla="*/ 1034199 w 1238588"/>
                <a:gd name="connsiteY17" fmla="*/ 1048429 h 2089808"/>
                <a:gd name="connsiteX18" fmla="*/ 1044637 w 1238588"/>
                <a:gd name="connsiteY18" fmla="*/ 1051357 h 2089808"/>
                <a:gd name="connsiteX19" fmla="*/ 1063578 w 1238588"/>
                <a:gd name="connsiteY19" fmla="*/ 1061072 h 2089808"/>
                <a:gd name="connsiteX20" fmla="*/ 1094690 w 1238588"/>
                <a:gd name="connsiteY20" fmla="*/ 1206414 h 2089808"/>
                <a:gd name="connsiteX21" fmla="*/ 988182 w 1238588"/>
                <a:gd name="connsiteY21" fmla="*/ 1252841 h 2089808"/>
                <a:gd name="connsiteX22" fmla="*/ 976219 w 1238588"/>
                <a:gd name="connsiteY22" fmla="*/ 1249486 h 2089808"/>
                <a:gd name="connsiteX23" fmla="*/ 976129 w 1238588"/>
                <a:gd name="connsiteY23" fmla="*/ 1249795 h 2089808"/>
                <a:gd name="connsiteX24" fmla="*/ 717106 w 1238588"/>
                <a:gd name="connsiteY24" fmla="*/ 1263856 h 2089808"/>
                <a:gd name="connsiteX25" fmla="*/ 699669 w 1238588"/>
                <a:gd name="connsiteY25" fmla="*/ 1272178 h 2089808"/>
                <a:gd name="connsiteX26" fmla="*/ 711307 w 1238588"/>
                <a:gd name="connsiteY26" fmla="*/ 1295460 h 2089808"/>
                <a:gd name="connsiteX27" fmla="*/ 1097261 w 1238588"/>
                <a:gd name="connsiteY27" fmla="*/ 1517907 h 2089808"/>
                <a:gd name="connsiteX28" fmla="*/ 1131137 w 1238588"/>
                <a:gd name="connsiteY28" fmla="*/ 1515720 h 2089808"/>
                <a:gd name="connsiteX29" fmla="*/ 1136716 w 1238588"/>
                <a:gd name="connsiteY29" fmla="*/ 1514516 h 2089808"/>
                <a:gd name="connsiteX30" fmla="*/ 1155054 w 1238588"/>
                <a:gd name="connsiteY30" fmla="*/ 1514196 h 2089808"/>
                <a:gd name="connsiteX31" fmla="*/ 1238311 w 1238588"/>
                <a:gd name="connsiteY31" fmla="*/ 1609012 h 2089808"/>
                <a:gd name="connsiteX32" fmla="*/ 1159344 w 1238588"/>
                <a:gd name="connsiteY32" fmla="*/ 1689026 h 2089808"/>
                <a:gd name="connsiteX33" fmla="*/ 1152837 w 1238588"/>
                <a:gd name="connsiteY33" fmla="*/ 1689140 h 2089808"/>
                <a:gd name="connsiteX34" fmla="*/ 1152846 w 1238588"/>
                <a:gd name="connsiteY34" fmla="*/ 1689226 h 2089808"/>
                <a:gd name="connsiteX35" fmla="*/ 1100956 w 1238588"/>
                <a:gd name="connsiteY35" fmla="*/ 1692576 h 2089808"/>
                <a:gd name="connsiteX36" fmla="*/ 1049656 w 1238588"/>
                <a:gd name="connsiteY36" fmla="*/ 1691512 h 2089808"/>
                <a:gd name="connsiteX37" fmla="*/ 798884 w 1238588"/>
                <a:gd name="connsiteY37" fmla="*/ 1619060 h 2089808"/>
                <a:gd name="connsiteX38" fmla="*/ 768743 w 1238588"/>
                <a:gd name="connsiteY38" fmla="*/ 1600482 h 2089808"/>
                <a:gd name="connsiteX39" fmla="*/ 795525 w 1238588"/>
                <a:gd name="connsiteY39" fmla="*/ 1625675 h 2089808"/>
                <a:gd name="connsiteX40" fmla="*/ 1066446 w 1238588"/>
                <a:gd name="connsiteY40" fmla="*/ 1750356 h 2089808"/>
                <a:gd name="connsiteX41" fmla="*/ 1066340 w 1238588"/>
                <a:gd name="connsiteY41" fmla="*/ 1751071 h 2089808"/>
                <a:gd name="connsiteX42" fmla="*/ 1080343 w 1238588"/>
                <a:gd name="connsiteY42" fmla="*/ 1752436 h 2089808"/>
                <a:gd name="connsiteX43" fmla="*/ 1158668 w 1238588"/>
                <a:gd name="connsiteY43" fmla="*/ 1845394 h 2089808"/>
                <a:gd name="connsiteX44" fmla="*/ 1060573 w 1238588"/>
                <a:gd name="connsiteY44" fmla="*/ 1940278 h 2089808"/>
                <a:gd name="connsiteX45" fmla="*/ 1040804 w 1238588"/>
                <a:gd name="connsiteY45" fmla="*/ 1938351 h 2089808"/>
                <a:gd name="connsiteX46" fmla="*/ 1036461 w 1238588"/>
                <a:gd name="connsiteY46" fmla="*/ 1937047 h 2089808"/>
                <a:gd name="connsiteX47" fmla="*/ 979620 w 1238588"/>
                <a:gd name="connsiteY47" fmla="*/ 1926173 h 2089808"/>
                <a:gd name="connsiteX48" fmla="*/ 628416 w 1238588"/>
                <a:gd name="connsiteY48" fmla="*/ 1727875 h 2089808"/>
                <a:gd name="connsiteX49" fmla="*/ 611782 w 1238588"/>
                <a:gd name="connsiteY49" fmla="*/ 1709185 h 2089808"/>
                <a:gd name="connsiteX50" fmla="*/ 621197 w 1238588"/>
                <a:gd name="connsiteY50" fmla="*/ 1724148 h 2089808"/>
                <a:gd name="connsiteX51" fmla="*/ 813471 w 1238588"/>
                <a:gd name="connsiteY51" fmla="*/ 1896342 h 2089808"/>
                <a:gd name="connsiteX52" fmla="*/ 850122 w 1238588"/>
                <a:gd name="connsiteY52" fmla="*/ 1913896 h 2089808"/>
                <a:gd name="connsiteX53" fmla="*/ 858845 w 1238588"/>
                <a:gd name="connsiteY53" fmla="*/ 1916703 h 2089808"/>
                <a:gd name="connsiteX54" fmla="*/ 911928 w 1238588"/>
                <a:gd name="connsiteY54" fmla="*/ 1999715 h 2089808"/>
                <a:gd name="connsiteX55" fmla="*/ 825015 w 1238588"/>
                <a:gd name="connsiteY55" fmla="*/ 2089808 h 2089808"/>
                <a:gd name="connsiteX56" fmla="*/ 791184 w 1238588"/>
                <a:gd name="connsiteY56" fmla="*/ 2082728 h 2089808"/>
                <a:gd name="connsiteX57" fmla="*/ 786984 w 1238588"/>
                <a:gd name="connsiteY57" fmla="*/ 2080365 h 2089808"/>
                <a:gd name="connsiteX58" fmla="*/ 729734 w 1238588"/>
                <a:gd name="connsiteY58" fmla="*/ 2052944 h 2089808"/>
                <a:gd name="connsiteX59" fmla="*/ 451745 w 1238588"/>
                <a:gd name="connsiteY59" fmla="*/ 1788813 h 2089808"/>
                <a:gd name="connsiteX60" fmla="*/ 442693 w 1238588"/>
                <a:gd name="connsiteY60" fmla="*/ 1772168 h 2089808"/>
                <a:gd name="connsiteX61" fmla="*/ 438995 w 1238588"/>
                <a:gd name="connsiteY61" fmla="*/ 1770432 h 2089808"/>
                <a:gd name="connsiteX62" fmla="*/ 444196 w 1238588"/>
                <a:gd name="connsiteY62" fmla="*/ 1787386 h 2089808"/>
                <a:gd name="connsiteX63" fmla="*/ 472947 w 1238588"/>
                <a:gd name="connsiteY63" fmla="*/ 1856007 h 2089808"/>
                <a:gd name="connsiteX64" fmla="*/ 488851 w 1238588"/>
                <a:gd name="connsiteY64" fmla="*/ 1885215 h 2089808"/>
                <a:gd name="connsiteX65" fmla="*/ 491133 w 1238588"/>
                <a:gd name="connsiteY65" fmla="*/ 1888388 h 2089808"/>
                <a:gd name="connsiteX66" fmla="*/ 501865 w 1238588"/>
                <a:gd name="connsiteY66" fmla="*/ 1919356 h 2089808"/>
                <a:gd name="connsiteX67" fmla="*/ 434561 w 1238588"/>
                <a:gd name="connsiteY67" fmla="*/ 2012402 h 2089808"/>
                <a:gd name="connsiteX68" fmla="*/ 410565 w 1238588"/>
                <a:gd name="connsiteY68" fmla="*/ 2012061 h 2089808"/>
                <a:gd name="connsiteX0" fmla="*/ 410565 w 1238588"/>
                <a:gd name="connsiteY0" fmla="*/ 2002099 h 2079846"/>
                <a:gd name="connsiteX1" fmla="*/ 354723 w 1238588"/>
                <a:gd name="connsiteY1" fmla="*/ 1962807 h 2079846"/>
                <a:gd name="connsiteX2" fmla="*/ 351849 w 1238588"/>
                <a:gd name="connsiteY2" fmla="*/ 1956575 h 2079846"/>
                <a:gd name="connsiteX3" fmla="*/ 330389 w 1238588"/>
                <a:gd name="connsiteY3" fmla="*/ 1917162 h 2079846"/>
                <a:gd name="connsiteX4" fmla="*/ 254469 w 1238588"/>
                <a:gd name="connsiteY4" fmla="*/ 1598401 h 2079846"/>
                <a:gd name="connsiteX5" fmla="*/ 255553 w 1238588"/>
                <a:gd name="connsiteY5" fmla="*/ 1558934 h 2079846"/>
                <a:gd name="connsiteX6" fmla="*/ 242995 w 1238588"/>
                <a:gd name="connsiteY6" fmla="*/ 1533842 h 2079846"/>
                <a:gd name="connsiteX7" fmla="*/ 203623 w 1238588"/>
                <a:gd name="connsiteY7" fmla="*/ 1422818 h 2079846"/>
                <a:gd name="connsiteX8" fmla="*/ 204086 w 1238588"/>
                <a:gd name="connsiteY8" fmla="*/ 1080019 h 2079846"/>
                <a:gd name="connsiteX9" fmla="*/ 0 w 1238588"/>
                <a:gd name="connsiteY9" fmla="*/ 374094 h 2079846"/>
                <a:gd name="connsiteX10" fmla="*/ 238177 w 1238588"/>
                <a:gd name="connsiteY10" fmla="*/ 633 h 2079846"/>
                <a:gd name="connsiteX11" fmla="*/ 563100 w 1238588"/>
                <a:gd name="connsiteY11" fmla="*/ 148248 h 2079846"/>
                <a:gd name="connsiteX12" fmla="*/ 570752 w 1238588"/>
                <a:gd name="connsiteY12" fmla="*/ 962193 h 2079846"/>
                <a:gd name="connsiteX13" fmla="*/ 736166 w 1238588"/>
                <a:gd name="connsiteY13" fmla="*/ 1025887 h 2079846"/>
                <a:gd name="connsiteX14" fmla="*/ 738842 w 1238588"/>
                <a:gd name="connsiteY14" fmla="*/ 1027703 h 2079846"/>
                <a:gd name="connsiteX15" fmla="*/ 741616 w 1238588"/>
                <a:gd name="connsiteY15" fmla="*/ 1026974 h 2079846"/>
                <a:gd name="connsiteX16" fmla="*/ 1034458 w 1238588"/>
                <a:gd name="connsiteY16" fmla="*/ 1037567 h 2079846"/>
                <a:gd name="connsiteX17" fmla="*/ 1034199 w 1238588"/>
                <a:gd name="connsiteY17" fmla="*/ 1038467 h 2079846"/>
                <a:gd name="connsiteX18" fmla="*/ 1044637 w 1238588"/>
                <a:gd name="connsiteY18" fmla="*/ 1041395 h 2079846"/>
                <a:gd name="connsiteX19" fmla="*/ 1063578 w 1238588"/>
                <a:gd name="connsiteY19" fmla="*/ 1051110 h 2079846"/>
                <a:gd name="connsiteX20" fmla="*/ 1094690 w 1238588"/>
                <a:gd name="connsiteY20" fmla="*/ 1196452 h 2079846"/>
                <a:gd name="connsiteX21" fmla="*/ 988182 w 1238588"/>
                <a:gd name="connsiteY21" fmla="*/ 1242879 h 2079846"/>
                <a:gd name="connsiteX22" fmla="*/ 976219 w 1238588"/>
                <a:gd name="connsiteY22" fmla="*/ 1239524 h 2079846"/>
                <a:gd name="connsiteX23" fmla="*/ 976129 w 1238588"/>
                <a:gd name="connsiteY23" fmla="*/ 1239833 h 2079846"/>
                <a:gd name="connsiteX24" fmla="*/ 717106 w 1238588"/>
                <a:gd name="connsiteY24" fmla="*/ 1253894 h 2079846"/>
                <a:gd name="connsiteX25" fmla="*/ 699669 w 1238588"/>
                <a:gd name="connsiteY25" fmla="*/ 1262216 h 2079846"/>
                <a:gd name="connsiteX26" fmla="*/ 711307 w 1238588"/>
                <a:gd name="connsiteY26" fmla="*/ 1285498 h 2079846"/>
                <a:gd name="connsiteX27" fmla="*/ 1097261 w 1238588"/>
                <a:gd name="connsiteY27" fmla="*/ 1507945 h 2079846"/>
                <a:gd name="connsiteX28" fmla="*/ 1131137 w 1238588"/>
                <a:gd name="connsiteY28" fmla="*/ 1505758 h 2079846"/>
                <a:gd name="connsiteX29" fmla="*/ 1136716 w 1238588"/>
                <a:gd name="connsiteY29" fmla="*/ 1504554 h 2079846"/>
                <a:gd name="connsiteX30" fmla="*/ 1155054 w 1238588"/>
                <a:gd name="connsiteY30" fmla="*/ 1504234 h 2079846"/>
                <a:gd name="connsiteX31" fmla="*/ 1238311 w 1238588"/>
                <a:gd name="connsiteY31" fmla="*/ 1599050 h 2079846"/>
                <a:gd name="connsiteX32" fmla="*/ 1159344 w 1238588"/>
                <a:gd name="connsiteY32" fmla="*/ 1679064 h 2079846"/>
                <a:gd name="connsiteX33" fmla="*/ 1152837 w 1238588"/>
                <a:gd name="connsiteY33" fmla="*/ 1679178 h 2079846"/>
                <a:gd name="connsiteX34" fmla="*/ 1152846 w 1238588"/>
                <a:gd name="connsiteY34" fmla="*/ 1679264 h 2079846"/>
                <a:gd name="connsiteX35" fmla="*/ 1100956 w 1238588"/>
                <a:gd name="connsiteY35" fmla="*/ 1682614 h 2079846"/>
                <a:gd name="connsiteX36" fmla="*/ 1049656 w 1238588"/>
                <a:gd name="connsiteY36" fmla="*/ 1681550 h 2079846"/>
                <a:gd name="connsiteX37" fmla="*/ 798884 w 1238588"/>
                <a:gd name="connsiteY37" fmla="*/ 1609098 h 2079846"/>
                <a:gd name="connsiteX38" fmla="*/ 768743 w 1238588"/>
                <a:gd name="connsiteY38" fmla="*/ 1590520 h 2079846"/>
                <a:gd name="connsiteX39" fmla="*/ 795525 w 1238588"/>
                <a:gd name="connsiteY39" fmla="*/ 1615713 h 2079846"/>
                <a:gd name="connsiteX40" fmla="*/ 1066446 w 1238588"/>
                <a:gd name="connsiteY40" fmla="*/ 1740394 h 2079846"/>
                <a:gd name="connsiteX41" fmla="*/ 1066340 w 1238588"/>
                <a:gd name="connsiteY41" fmla="*/ 1741109 h 2079846"/>
                <a:gd name="connsiteX42" fmla="*/ 1080343 w 1238588"/>
                <a:gd name="connsiteY42" fmla="*/ 1742474 h 2079846"/>
                <a:gd name="connsiteX43" fmla="*/ 1158668 w 1238588"/>
                <a:gd name="connsiteY43" fmla="*/ 1835432 h 2079846"/>
                <a:gd name="connsiteX44" fmla="*/ 1060573 w 1238588"/>
                <a:gd name="connsiteY44" fmla="*/ 1930316 h 2079846"/>
                <a:gd name="connsiteX45" fmla="*/ 1040804 w 1238588"/>
                <a:gd name="connsiteY45" fmla="*/ 1928389 h 2079846"/>
                <a:gd name="connsiteX46" fmla="*/ 1036461 w 1238588"/>
                <a:gd name="connsiteY46" fmla="*/ 1927085 h 2079846"/>
                <a:gd name="connsiteX47" fmla="*/ 979620 w 1238588"/>
                <a:gd name="connsiteY47" fmla="*/ 1916211 h 2079846"/>
                <a:gd name="connsiteX48" fmla="*/ 628416 w 1238588"/>
                <a:gd name="connsiteY48" fmla="*/ 1717913 h 2079846"/>
                <a:gd name="connsiteX49" fmla="*/ 611782 w 1238588"/>
                <a:gd name="connsiteY49" fmla="*/ 1699223 h 2079846"/>
                <a:gd name="connsiteX50" fmla="*/ 621197 w 1238588"/>
                <a:gd name="connsiteY50" fmla="*/ 1714186 h 2079846"/>
                <a:gd name="connsiteX51" fmla="*/ 813471 w 1238588"/>
                <a:gd name="connsiteY51" fmla="*/ 1886380 h 2079846"/>
                <a:gd name="connsiteX52" fmla="*/ 850122 w 1238588"/>
                <a:gd name="connsiteY52" fmla="*/ 1903934 h 2079846"/>
                <a:gd name="connsiteX53" fmla="*/ 858845 w 1238588"/>
                <a:gd name="connsiteY53" fmla="*/ 1906741 h 2079846"/>
                <a:gd name="connsiteX54" fmla="*/ 911928 w 1238588"/>
                <a:gd name="connsiteY54" fmla="*/ 1989753 h 2079846"/>
                <a:gd name="connsiteX55" fmla="*/ 825015 w 1238588"/>
                <a:gd name="connsiteY55" fmla="*/ 2079846 h 2079846"/>
                <a:gd name="connsiteX56" fmla="*/ 791184 w 1238588"/>
                <a:gd name="connsiteY56" fmla="*/ 2072766 h 2079846"/>
                <a:gd name="connsiteX57" fmla="*/ 786984 w 1238588"/>
                <a:gd name="connsiteY57" fmla="*/ 2070403 h 2079846"/>
                <a:gd name="connsiteX58" fmla="*/ 729734 w 1238588"/>
                <a:gd name="connsiteY58" fmla="*/ 2042982 h 2079846"/>
                <a:gd name="connsiteX59" fmla="*/ 451745 w 1238588"/>
                <a:gd name="connsiteY59" fmla="*/ 1778851 h 2079846"/>
                <a:gd name="connsiteX60" fmla="*/ 442693 w 1238588"/>
                <a:gd name="connsiteY60" fmla="*/ 1762206 h 2079846"/>
                <a:gd name="connsiteX61" fmla="*/ 438995 w 1238588"/>
                <a:gd name="connsiteY61" fmla="*/ 1760470 h 2079846"/>
                <a:gd name="connsiteX62" fmla="*/ 444196 w 1238588"/>
                <a:gd name="connsiteY62" fmla="*/ 1777424 h 2079846"/>
                <a:gd name="connsiteX63" fmla="*/ 472947 w 1238588"/>
                <a:gd name="connsiteY63" fmla="*/ 1846045 h 2079846"/>
                <a:gd name="connsiteX64" fmla="*/ 488851 w 1238588"/>
                <a:gd name="connsiteY64" fmla="*/ 1875253 h 2079846"/>
                <a:gd name="connsiteX65" fmla="*/ 491133 w 1238588"/>
                <a:gd name="connsiteY65" fmla="*/ 1878426 h 2079846"/>
                <a:gd name="connsiteX66" fmla="*/ 501865 w 1238588"/>
                <a:gd name="connsiteY66" fmla="*/ 1909394 h 2079846"/>
                <a:gd name="connsiteX67" fmla="*/ 434561 w 1238588"/>
                <a:gd name="connsiteY67" fmla="*/ 2002440 h 2079846"/>
                <a:gd name="connsiteX68" fmla="*/ 410565 w 1238588"/>
                <a:gd name="connsiteY68" fmla="*/ 2002099 h 2079846"/>
                <a:gd name="connsiteX0" fmla="*/ 410565 w 1238588"/>
                <a:gd name="connsiteY0" fmla="*/ 2002099 h 2079846"/>
                <a:gd name="connsiteX1" fmla="*/ 354723 w 1238588"/>
                <a:gd name="connsiteY1" fmla="*/ 1962807 h 2079846"/>
                <a:gd name="connsiteX2" fmla="*/ 351849 w 1238588"/>
                <a:gd name="connsiteY2" fmla="*/ 1956575 h 2079846"/>
                <a:gd name="connsiteX3" fmla="*/ 330389 w 1238588"/>
                <a:gd name="connsiteY3" fmla="*/ 1917162 h 2079846"/>
                <a:gd name="connsiteX4" fmla="*/ 254469 w 1238588"/>
                <a:gd name="connsiteY4" fmla="*/ 1598401 h 2079846"/>
                <a:gd name="connsiteX5" fmla="*/ 255553 w 1238588"/>
                <a:gd name="connsiteY5" fmla="*/ 1558934 h 2079846"/>
                <a:gd name="connsiteX6" fmla="*/ 242995 w 1238588"/>
                <a:gd name="connsiteY6" fmla="*/ 1533842 h 2079846"/>
                <a:gd name="connsiteX7" fmla="*/ 203623 w 1238588"/>
                <a:gd name="connsiteY7" fmla="*/ 1422818 h 2079846"/>
                <a:gd name="connsiteX8" fmla="*/ 204086 w 1238588"/>
                <a:gd name="connsiteY8" fmla="*/ 1080019 h 2079846"/>
                <a:gd name="connsiteX9" fmla="*/ 0 w 1238588"/>
                <a:gd name="connsiteY9" fmla="*/ 374094 h 2079846"/>
                <a:gd name="connsiteX10" fmla="*/ 238177 w 1238588"/>
                <a:gd name="connsiteY10" fmla="*/ 633 h 2079846"/>
                <a:gd name="connsiteX11" fmla="*/ 563100 w 1238588"/>
                <a:gd name="connsiteY11" fmla="*/ 148248 h 2079846"/>
                <a:gd name="connsiteX12" fmla="*/ 570752 w 1238588"/>
                <a:gd name="connsiteY12" fmla="*/ 962193 h 2079846"/>
                <a:gd name="connsiteX13" fmla="*/ 736166 w 1238588"/>
                <a:gd name="connsiteY13" fmla="*/ 1025887 h 2079846"/>
                <a:gd name="connsiteX14" fmla="*/ 738842 w 1238588"/>
                <a:gd name="connsiteY14" fmla="*/ 1027703 h 2079846"/>
                <a:gd name="connsiteX15" fmla="*/ 741616 w 1238588"/>
                <a:gd name="connsiteY15" fmla="*/ 1026974 h 2079846"/>
                <a:gd name="connsiteX16" fmla="*/ 1034458 w 1238588"/>
                <a:gd name="connsiteY16" fmla="*/ 1037567 h 2079846"/>
                <a:gd name="connsiteX17" fmla="*/ 1034199 w 1238588"/>
                <a:gd name="connsiteY17" fmla="*/ 1038467 h 2079846"/>
                <a:gd name="connsiteX18" fmla="*/ 1044637 w 1238588"/>
                <a:gd name="connsiteY18" fmla="*/ 1041395 h 2079846"/>
                <a:gd name="connsiteX19" fmla="*/ 1063578 w 1238588"/>
                <a:gd name="connsiteY19" fmla="*/ 1051110 h 2079846"/>
                <a:gd name="connsiteX20" fmla="*/ 1094690 w 1238588"/>
                <a:gd name="connsiteY20" fmla="*/ 1196452 h 2079846"/>
                <a:gd name="connsiteX21" fmla="*/ 988182 w 1238588"/>
                <a:gd name="connsiteY21" fmla="*/ 1242879 h 2079846"/>
                <a:gd name="connsiteX22" fmla="*/ 976219 w 1238588"/>
                <a:gd name="connsiteY22" fmla="*/ 1239524 h 2079846"/>
                <a:gd name="connsiteX23" fmla="*/ 976129 w 1238588"/>
                <a:gd name="connsiteY23" fmla="*/ 1239833 h 2079846"/>
                <a:gd name="connsiteX24" fmla="*/ 717106 w 1238588"/>
                <a:gd name="connsiteY24" fmla="*/ 1253894 h 2079846"/>
                <a:gd name="connsiteX25" fmla="*/ 699669 w 1238588"/>
                <a:gd name="connsiteY25" fmla="*/ 1262216 h 2079846"/>
                <a:gd name="connsiteX26" fmla="*/ 711307 w 1238588"/>
                <a:gd name="connsiteY26" fmla="*/ 1285498 h 2079846"/>
                <a:gd name="connsiteX27" fmla="*/ 1097261 w 1238588"/>
                <a:gd name="connsiteY27" fmla="*/ 1507945 h 2079846"/>
                <a:gd name="connsiteX28" fmla="*/ 1131137 w 1238588"/>
                <a:gd name="connsiteY28" fmla="*/ 1505758 h 2079846"/>
                <a:gd name="connsiteX29" fmla="*/ 1136716 w 1238588"/>
                <a:gd name="connsiteY29" fmla="*/ 1504554 h 2079846"/>
                <a:gd name="connsiteX30" fmla="*/ 1155054 w 1238588"/>
                <a:gd name="connsiteY30" fmla="*/ 1504234 h 2079846"/>
                <a:gd name="connsiteX31" fmla="*/ 1238311 w 1238588"/>
                <a:gd name="connsiteY31" fmla="*/ 1599050 h 2079846"/>
                <a:gd name="connsiteX32" fmla="*/ 1159344 w 1238588"/>
                <a:gd name="connsiteY32" fmla="*/ 1679064 h 2079846"/>
                <a:gd name="connsiteX33" fmla="*/ 1152837 w 1238588"/>
                <a:gd name="connsiteY33" fmla="*/ 1679178 h 2079846"/>
                <a:gd name="connsiteX34" fmla="*/ 1152846 w 1238588"/>
                <a:gd name="connsiteY34" fmla="*/ 1679264 h 2079846"/>
                <a:gd name="connsiteX35" fmla="*/ 1100956 w 1238588"/>
                <a:gd name="connsiteY35" fmla="*/ 1682614 h 2079846"/>
                <a:gd name="connsiteX36" fmla="*/ 1049656 w 1238588"/>
                <a:gd name="connsiteY36" fmla="*/ 1681550 h 2079846"/>
                <a:gd name="connsiteX37" fmla="*/ 798884 w 1238588"/>
                <a:gd name="connsiteY37" fmla="*/ 1609098 h 2079846"/>
                <a:gd name="connsiteX38" fmla="*/ 768743 w 1238588"/>
                <a:gd name="connsiteY38" fmla="*/ 1590520 h 2079846"/>
                <a:gd name="connsiteX39" fmla="*/ 795525 w 1238588"/>
                <a:gd name="connsiteY39" fmla="*/ 1615713 h 2079846"/>
                <a:gd name="connsiteX40" fmla="*/ 1066446 w 1238588"/>
                <a:gd name="connsiteY40" fmla="*/ 1740394 h 2079846"/>
                <a:gd name="connsiteX41" fmla="*/ 1066340 w 1238588"/>
                <a:gd name="connsiteY41" fmla="*/ 1741109 h 2079846"/>
                <a:gd name="connsiteX42" fmla="*/ 1080343 w 1238588"/>
                <a:gd name="connsiteY42" fmla="*/ 1742474 h 2079846"/>
                <a:gd name="connsiteX43" fmla="*/ 1158668 w 1238588"/>
                <a:gd name="connsiteY43" fmla="*/ 1835432 h 2079846"/>
                <a:gd name="connsiteX44" fmla="*/ 1060573 w 1238588"/>
                <a:gd name="connsiteY44" fmla="*/ 1930316 h 2079846"/>
                <a:gd name="connsiteX45" fmla="*/ 1040804 w 1238588"/>
                <a:gd name="connsiteY45" fmla="*/ 1928389 h 2079846"/>
                <a:gd name="connsiteX46" fmla="*/ 1036461 w 1238588"/>
                <a:gd name="connsiteY46" fmla="*/ 1927085 h 2079846"/>
                <a:gd name="connsiteX47" fmla="*/ 979620 w 1238588"/>
                <a:gd name="connsiteY47" fmla="*/ 1916211 h 2079846"/>
                <a:gd name="connsiteX48" fmla="*/ 628416 w 1238588"/>
                <a:gd name="connsiteY48" fmla="*/ 1717913 h 2079846"/>
                <a:gd name="connsiteX49" fmla="*/ 611782 w 1238588"/>
                <a:gd name="connsiteY49" fmla="*/ 1699223 h 2079846"/>
                <a:gd name="connsiteX50" fmla="*/ 621197 w 1238588"/>
                <a:gd name="connsiteY50" fmla="*/ 1714186 h 2079846"/>
                <a:gd name="connsiteX51" fmla="*/ 813471 w 1238588"/>
                <a:gd name="connsiteY51" fmla="*/ 1886380 h 2079846"/>
                <a:gd name="connsiteX52" fmla="*/ 850122 w 1238588"/>
                <a:gd name="connsiteY52" fmla="*/ 1903934 h 2079846"/>
                <a:gd name="connsiteX53" fmla="*/ 858845 w 1238588"/>
                <a:gd name="connsiteY53" fmla="*/ 1906741 h 2079846"/>
                <a:gd name="connsiteX54" fmla="*/ 911928 w 1238588"/>
                <a:gd name="connsiteY54" fmla="*/ 1989753 h 2079846"/>
                <a:gd name="connsiteX55" fmla="*/ 825015 w 1238588"/>
                <a:gd name="connsiteY55" fmla="*/ 2079846 h 2079846"/>
                <a:gd name="connsiteX56" fmla="*/ 791184 w 1238588"/>
                <a:gd name="connsiteY56" fmla="*/ 2072766 h 2079846"/>
                <a:gd name="connsiteX57" fmla="*/ 786984 w 1238588"/>
                <a:gd name="connsiteY57" fmla="*/ 2070403 h 2079846"/>
                <a:gd name="connsiteX58" fmla="*/ 729734 w 1238588"/>
                <a:gd name="connsiteY58" fmla="*/ 2042982 h 2079846"/>
                <a:gd name="connsiteX59" fmla="*/ 451745 w 1238588"/>
                <a:gd name="connsiteY59" fmla="*/ 1778851 h 2079846"/>
                <a:gd name="connsiteX60" fmla="*/ 442693 w 1238588"/>
                <a:gd name="connsiteY60" fmla="*/ 1762206 h 2079846"/>
                <a:gd name="connsiteX61" fmla="*/ 438995 w 1238588"/>
                <a:gd name="connsiteY61" fmla="*/ 1760470 h 2079846"/>
                <a:gd name="connsiteX62" fmla="*/ 444196 w 1238588"/>
                <a:gd name="connsiteY62" fmla="*/ 1777424 h 2079846"/>
                <a:gd name="connsiteX63" fmla="*/ 472947 w 1238588"/>
                <a:gd name="connsiteY63" fmla="*/ 1846045 h 2079846"/>
                <a:gd name="connsiteX64" fmla="*/ 488851 w 1238588"/>
                <a:gd name="connsiteY64" fmla="*/ 1875253 h 2079846"/>
                <a:gd name="connsiteX65" fmla="*/ 491133 w 1238588"/>
                <a:gd name="connsiteY65" fmla="*/ 1878426 h 2079846"/>
                <a:gd name="connsiteX66" fmla="*/ 501865 w 1238588"/>
                <a:gd name="connsiteY66" fmla="*/ 1909394 h 2079846"/>
                <a:gd name="connsiteX67" fmla="*/ 434561 w 1238588"/>
                <a:gd name="connsiteY67" fmla="*/ 2002440 h 2079846"/>
                <a:gd name="connsiteX68" fmla="*/ 410565 w 1238588"/>
                <a:gd name="connsiteY68" fmla="*/ 2002099 h 2079846"/>
                <a:gd name="connsiteX0" fmla="*/ 410565 w 1238588"/>
                <a:gd name="connsiteY0" fmla="*/ 2001762 h 2079509"/>
                <a:gd name="connsiteX1" fmla="*/ 354723 w 1238588"/>
                <a:gd name="connsiteY1" fmla="*/ 1962470 h 2079509"/>
                <a:gd name="connsiteX2" fmla="*/ 351849 w 1238588"/>
                <a:gd name="connsiteY2" fmla="*/ 1956238 h 2079509"/>
                <a:gd name="connsiteX3" fmla="*/ 330389 w 1238588"/>
                <a:gd name="connsiteY3" fmla="*/ 1916825 h 2079509"/>
                <a:gd name="connsiteX4" fmla="*/ 254469 w 1238588"/>
                <a:gd name="connsiteY4" fmla="*/ 1598064 h 2079509"/>
                <a:gd name="connsiteX5" fmla="*/ 255553 w 1238588"/>
                <a:gd name="connsiteY5" fmla="*/ 1558597 h 2079509"/>
                <a:gd name="connsiteX6" fmla="*/ 242995 w 1238588"/>
                <a:gd name="connsiteY6" fmla="*/ 1533505 h 2079509"/>
                <a:gd name="connsiteX7" fmla="*/ 203623 w 1238588"/>
                <a:gd name="connsiteY7" fmla="*/ 1422481 h 2079509"/>
                <a:gd name="connsiteX8" fmla="*/ 204086 w 1238588"/>
                <a:gd name="connsiteY8" fmla="*/ 1079682 h 2079509"/>
                <a:gd name="connsiteX9" fmla="*/ 0 w 1238588"/>
                <a:gd name="connsiteY9" fmla="*/ 373757 h 2079509"/>
                <a:gd name="connsiteX10" fmla="*/ 238177 w 1238588"/>
                <a:gd name="connsiteY10" fmla="*/ 296 h 2079509"/>
                <a:gd name="connsiteX11" fmla="*/ 563100 w 1238588"/>
                <a:gd name="connsiteY11" fmla="*/ 147911 h 2079509"/>
                <a:gd name="connsiteX12" fmla="*/ 570752 w 1238588"/>
                <a:gd name="connsiteY12" fmla="*/ 961856 h 2079509"/>
                <a:gd name="connsiteX13" fmla="*/ 736166 w 1238588"/>
                <a:gd name="connsiteY13" fmla="*/ 1025550 h 2079509"/>
                <a:gd name="connsiteX14" fmla="*/ 738842 w 1238588"/>
                <a:gd name="connsiteY14" fmla="*/ 1027366 h 2079509"/>
                <a:gd name="connsiteX15" fmla="*/ 741616 w 1238588"/>
                <a:gd name="connsiteY15" fmla="*/ 1026637 h 2079509"/>
                <a:gd name="connsiteX16" fmla="*/ 1034458 w 1238588"/>
                <a:gd name="connsiteY16" fmla="*/ 1037230 h 2079509"/>
                <a:gd name="connsiteX17" fmla="*/ 1034199 w 1238588"/>
                <a:gd name="connsiteY17" fmla="*/ 1038130 h 2079509"/>
                <a:gd name="connsiteX18" fmla="*/ 1044637 w 1238588"/>
                <a:gd name="connsiteY18" fmla="*/ 1041058 h 2079509"/>
                <a:gd name="connsiteX19" fmla="*/ 1063578 w 1238588"/>
                <a:gd name="connsiteY19" fmla="*/ 1050773 h 2079509"/>
                <a:gd name="connsiteX20" fmla="*/ 1094690 w 1238588"/>
                <a:gd name="connsiteY20" fmla="*/ 1196115 h 2079509"/>
                <a:gd name="connsiteX21" fmla="*/ 988182 w 1238588"/>
                <a:gd name="connsiteY21" fmla="*/ 1242542 h 2079509"/>
                <a:gd name="connsiteX22" fmla="*/ 976219 w 1238588"/>
                <a:gd name="connsiteY22" fmla="*/ 1239187 h 2079509"/>
                <a:gd name="connsiteX23" fmla="*/ 976129 w 1238588"/>
                <a:gd name="connsiteY23" fmla="*/ 1239496 h 2079509"/>
                <a:gd name="connsiteX24" fmla="*/ 717106 w 1238588"/>
                <a:gd name="connsiteY24" fmla="*/ 1253557 h 2079509"/>
                <a:gd name="connsiteX25" fmla="*/ 699669 w 1238588"/>
                <a:gd name="connsiteY25" fmla="*/ 1261879 h 2079509"/>
                <a:gd name="connsiteX26" fmla="*/ 711307 w 1238588"/>
                <a:gd name="connsiteY26" fmla="*/ 1285161 h 2079509"/>
                <a:gd name="connsiteX27" fmla="*/ 1097261 w 1238588"/>
                <a:gd name="connsiteY27" fmla="*/ 1507608 h 2079509"/>
                <a:gd name="connsiteX28" fmla="*/ 1131137 w 1238588"/>
                <a:gd name="connsiteY28" fmla="*/ 1505421 h 2079509"/>
                <a:gd name="connsiteX29" fmla="*/ 1136716 w 1238588"/>
                <a:gd name="connsiteY29" fmla="*/ 1504217 h 2079509"/>
                <a:gd name="connsiteX30" fmla="*/ 1155054 w 1238588"/>
                <a:gd name="connsiteY30" fmla="*/ 1503897 h 2079509"/>
                <a:gd name="connsiteX31" fmla="*/ 1238311 w 1238588"/>
                <a:gd name="connsiteY31" fmla="*/ 1598713 h 2079509"/>
                <a:gd name="connsiteX32" fmla="*/ 1159344 w 1238588"/>
                <a:gd name="connsiteY32" fmla="*/ 1678727 h 2079509"/>
                <a:gd name="connsiteX33" fmla="*/ 1152837 w 1238588"/>
                <a:gd name="connsiteY33" fmla="*/ 1678841 h 2079509"/>
                <a:gd name="connsiteX34" fmla="*/ 1152846 w 1238588"/>
                <a:gd name="connsiteY34" fmla="*/ 1678927 h 2079509"/>
                <a:gd name="connsiteX35" fmla="*/ 1100956 w 1238588"/>
                <a:gd name="connsiteY35" fmla="*/ 1682277 h 2079509"/>
                <a:gd name="connsiteX36" fmla="*/ 1049656 w 1238588"/>
                <a:gd name="connsiteY36" fmla="*/ 1681213 h 2079509"/>
                <a:gd name="connsiteX37" fmla="*/ 798884 w 1238588"/>
                <a:gd name="connsiteY37" fmla="*/ 1608761 h 2079509"/>
                <a:gd name="connsiteX38" fmla="*/ 768743 w 1238588"/>
                <a:gd name="connsiteY38" fmla="*/ 1590183 h 2079509"/>
                <a:gd name="connsiteX39" fmla="*/ 795525 w 1238588"/>
                <a:gd name="connsiteY39" fmla="*/ 1615376 h 2079509"/>
                <a:gd name="connsiteX40" fmla="*/ 1066446 w 1238588"/>
                <a:gd name="connsiteY40" fmla="*/ 1740057 h 2079509"/>
                <a:gd name="connsiteX41" fmla="*/ 1066340 w 1238588"/>
                <a:gd name="connsiteY41" fmla="*/ 1740772 h 2079509"/>
                <a:gd name="connsiteX42" fmla="*/ 1080343 w 1238588"/>
                <a:gd name="connsiteY42" fmla="*/ 1742137 h 2079509"/>
                <a:gd name="connsiteX43" fmla="*/ 1158668 w 1238588"/>
                <a:gd name="connsiteY43" fmla="*/ 1835095 h 2079509"/>
                <a:gd name="connsiteX44" fmla="*/ 1060573 w 1238588"/>
                <a:gd name="connsiteY44" fmla="*/ 1929979 h 2079509"/>
                <a:gd name="connsiteX45" fmla="*/ 1040804 w 1238588"/>
                <a:gd name="connsiteY45" fmla="*/ 1928052 h 2079509"/>
                <a:gd name="connsiteX46" fmla="*/ 1036461 w 1238588"/>
                <a:gd name="connsiteY46" fmla="*/ 1926748 h 2079509"/>
                <a:gd name="connsiteX47" fmla="*/ 979620 w 1238588"/>
                <a:gd name="connsiteY47" fmla="*/ 1915874 h 2079509"/>
                <a:gd name="connsiteX48" fmla="*/ 628416 w 1238588"/>
                <a:gd name="connsiteY48" fmla="*/ 1717576 h 2079509"/>
                <a:gd name="connsiteX49" fmla="*/ 611782 w 1238588"/>
                <a:gd name="connsiteY49" fmla="*/ 1698886 h 2079509"/>
                <a:gd name="connsiteX50" fmla="*/ 621197 w 1238588"/>
                <a:gd name="connsiteY50" fmla="*/ 1713849 h 2079509"/>
                <a:gd name="connsiteX51" fmla="*/ 813471 w 1238588"/>
                <a:gd name="connsiteY51" fmla="*/ 1886043 h 2079509"/>
                <a:gd name="connsiteX52" fmla="*/ 850122 w 1238588"/>
                <a:gd name="connsiteY52" fmla="*/ 1903597 h 2079509"/>
                <a:gd name="connsiteX53" fmla="*/ 858845 w 1238588"/>
                <a:gd name="connsiteY53" fmla="*/ 1906404 h 2079509"/>
                <a:gd name="connsiteX54" fmla="*/ 911928 w 1238588"/>
                <a:gd name="connsiteY54" fmla="*/ 1989416 h 2079509"/>
                <a:gd name="connsiteX55" fmla="*/ 825015 w 1238588"/>
                <a:gd name="connsiteY55" fmla="*/ 2079509 h 2079509"/>
                <a:gd name="connsiteX56" fmla="*/ 791184 w 1238588"/>
                <a:gd name="connsiteY56" fmla="*/ 2072429 h 2079509"/>
                <a:gd name="connsiteX57" fmla="*/ 786984 w 1238588"/>
                <a:gd name="connsiteY57" fmla="*/ 2070066 h 2079509"/>
                <a:gd name="connsiteX58" fmla="*/ 729734 w 1238588"/>
                <a:gd name="connsiteY58" fmla="*/ 2042645 h 2079509"/>
                <a:gd name="connsiteX59" fmla="*/ 451745 w 1238588"/>
                <a:gd name="connsiteY59" fmla="*/ 1778514 h 2079509"/>
                <a:gd name="connsiteX60" fmla="*/ 442693 w 1238588"/>
                <a:gd name="connsiteY60" fmla="*/ 1761869 h 2079509"/>
                <a:gd name="connsiteX61" fmla="*/ 438995 w 1238588"/>
                <a:gd name="connsiteY61" fmla="*/ 1760133 h 2079509"/>
                <a:gd name="connsiteX62" fmla="*/ 444196 w 1238588"/>
                <a:gd name="connsiteY62" fmla="*/ 1777087 h 2079509"/>
                <a:gd name="connsiteX63" fmla="*/ 472947 w 1238588"/>
                <a:gd name="connsiteY63" fmla="*/ 1845708 h 2079509"/>
                <a:gd name="connsiteX64" fmla="*/ 488851 w 1238588"/>
                <a:gd name="connsiteY64" fmla="*/ 1874916 h 2079509"/>
                <a:gd name="connsiteX65" fmla="*/ 491133 w 1238588"/>
                <a:gd name="connsiteY65" fmla="*/ 1878089 h 2079509"/>
                <a:gd name="connsiteX66" fmla="*/ 501865 w 1238588"/>
                <a:gd name="connsiteY66" fmla="*/ 1909057 h 2079509"/>
                <a:gd name="connsiteX67" fmla="*/ 434561 w 1238588"/>
                <a:gd name="connsiteY67" fmla="*/ 2002103 h 2079509"/>
                <a:gd name="connsiteX68" fmla="*/ 410565 w 1238588"/>
                <a:gd name="connsiteY68" fmla="*/ 2001762 h 2079509"/>
                <a:gd name="connsiteX0" fmla="*/ 410565 w 1238588"/>
                <a:gd name="connsiteY0" fmla="*/ 2019519 h 2097266"/>
                <a:gd name="connsiteX1" fmla="*/ 354723 w 1238588"/>
                <a:gd name="connsiteY1" fmla="*/ 1980227 h 2097266"/>
                <a:gd name="connsiteX2" fmla="*/ 351849 w 1238588"/>
                <a:gd name="connsiteY2" fmla="*/ 1973995 h 2097266"/>
                <a:gd name="connsiteX3" fmla="*/ 330389 w 1238588"/>
                <a:gd name="connsiteY3" fmla="*/ 1934582 h 2097266"/>
                <a:gd name="connsiteX4" fmla="*/ 254469 w 1238588"/>
                <a:gd name="connsiteY4" fmla="*/ 1615821 h 2097266"/>
                <a:gd name="connsiteX5" fmla="*/ 255553 w 1238588"/>
                <a:gd name="connsiteY5" fmla="*/ 1576354 h 2097266"/>
                <a:gd name="connsiteX6" fmla="*/ 242995 w 1238588"/>
                <a:gd name="connsiteY6" fmla="*/ 1551262 h 2097266"/>
                <a:gd name="connsiteX7" fmla="*/ 203623 w 1238588"/>
                <a:gd name="connsiteY7" fmla="*/ 1440238 h 2097266"/>
                <a:gd name="connsiteX8" fmla="*/ 204086 w 1238588"/>
                <a:gd name="connsiteY8" fmla="*/ 1097439 h 2097266"/>
                <a:gd name="connsiteX9" fmla="*/ 0 w 1238588"/>
                <a:gd name="connsiteY9" fmla="*/ 391514 h 2097266"/>
                <a:gd name="connsiteX10" fmla="*/ 241821 w 1238588"/>
                <a:gd name="connsiteY10" fmla="*/ 246 h 2097266"/>
                <a:gd name="connsiteX11" fmla="*/ 563100 w 1238588"/>
                <a:gd name="connsiteY11" fmla="*/ 165668 h 2097266"/>
                <a:gd name="connsiteX12" fmla="*/ 570752 w 1238588"/>
                <a:gd name="connsiteY12" fmla="*/ 979613 h 2097266"/>
                <a:gd name="connsiteX13" fmla="*/ 736166 w 1238588"/>
                <a:gd name="connsiteY13" fmla="*/ 1043307 h 2097266"/>
                <a:gd name="connsiteX14" fmla="*/ 738842 w 1238588"/>
                <a:gd name="connsiteY14" fmla="*/ 1045123 h 2097266"/>
                <a:gd name="connsiteX15" fmla="*/ 741616 w 1238588"/>
                <a:gd name="connsiteY15" fmla="*/ 1044394 h 2097266"/>
                <a:gd name="connsiteX16" fmla="*/ 1034458 w 1238588"/>
                <a:gd name="connsiteY16" fmla="*/ 1054987 h 2097266"/>
                <a:gd name="connsiteX17" fmla="*/ 1034199 w 1238588"/>
                <a:gd name="connsiteY17" fmla="*/ 1055887 h 2097266"/>
                <a:gd name="connsiteX18" fmla="*/ 1044637 w 1238588"/>
                <a:gd name="connsiteY18" fmla="*/ 1058815 h 2097266"/>
                <a:gd name="connsiteX19" fmla="*/ 1063578 w 1238588"/>
                <a:gd name="connsiteY19" fmla="*/ 1068530 h 2097266"/>
                <a:gd name="connsiteX20" fmla="*/ 1094690 w 1238588"/>
                <a:gd name="connsiteY20" fmla="*/ 1213872 h 2097266"/>
                <a:gd name="connsiteX21" fmla="*/ 988182 w 1238588"/>
                <a:gd name="connsiteY21" fmla="*/ 1260299 h 2097266"/>
                <a:gd name="connsiteX22" fmla="*/ 976219 w 1238588"/>
                <a:gd name="connsiteY22" fmla="*/ 1256944 h 2097266"/>
                <a:gd name="connsiteX23" fmla="*/ 976129 w 1238588"/>
                <a:gd name="connsiteY23" fmla="*/ 1257253 h 2097266"/>
                <a:gd name="connsiteX24" fmla="*/ 717106 w 1238588"/>
                <a:gd name="connsiteY24" fmla="*/ 1271314 h 2097266"/>
                <a:gd name="connsiteX25" fmla="*/ 699669 w 1238588"/>
                <a:gd name="connsiteY25" fmla="*/ 1279636 h 2097266"/>
                <a:gd name="connsiteX26" fmla="*/ 711307 w 1238588"/>
                <a:gd name="connsiteY26" fmla="*/ 1302918 h 2097266"/>
                <a:gd name="connsiteX27" fmla="*/ 1097261 w 1238588"/>
                <a:gd name="connsiteY27" fmla="*/ 1525365 h 2097266"/>
                <a:gd name="connsiteX28" fmla="*/ 1131137 w 1238588"/>
                <a:gd name="connsiteY28" fmla="*/ 1523178 h 2097266"/>
                <a:gd name="connsiteX29" fmla="*/ 1136716 w 1238588"/>
                <a:gd name="connsiteY29" fmla="*/ 1521974 h 2097266"/>
                <a:gd name="connsiteX30" fmla="*/ 1155054 w 1238588"/>
                <a:gd name="connsiteY30" fmla="*/ 1521654 h 2097266"/>
                <a:gd name="connsiteX31" fmla="*/ 1238311 w 1238588"/>
                <a:gd name="connsiteY31" fmla="*/ 1616470 h 2097266"/>
                <a:gd name="connsiteX32" fmla="*/ 1159344 w 1238588"/>
                <a:gd name="connsiteY32" fmla="*/ 1696484 h 2097266"/>
                <a:gd name="connsiteX33" fmla="*/ 1152837 w 1238588"/>
                <a:gd name="connsiteY33" fmla="*/ 1696598 h 2097266"/>
                <a:gd name="connsiteX34" fmla="*/ 1152846 w 1238588"/>
                <a:gd name="connsiteY34" fmla="*/ 1696684 h 2097266"/>
                <a:gd name="connsiteX35" fmla="*/ 1100956 w 1238588"/>
                <a:gd name="connsiteY35" fmla="*/ 1700034 h 2097266"/>
                <a:gd name="connsiteX36" fmla="*/ 1049656 w 1238588"/>
                <a:gd name="connsiteY36" fmla="*/ 1698970 h 2097266"/>
                <a:gd name="connsiteX37" fmla="*/ 798884 w 1238588"/>
                <a:gd name="connsiteY37" fmla="*/ 1626518 h 2097266"/>
                <a:gd name="connsiteX38" fmla="*/ 768743 w 1238588"/>
                <a:gd name="connsiteY38" fmla="*/ 1607940 h 2097266"/>
                <a:gd name="connsiteX39" fmla="*/ 795525 w 1238588"/>
                <a:gd name="connsiteY39" fmla="*/ 1633133 h 2097266"/>
                <a:gd name="connsiteX40" fmla="*/ 1066446 w 1238588"/>
                <a:gd name="connsiteY40" fmla="*/ 1757814 h 2097266"/>
                <a:gd name="connsiteX41" fmla="*/ 1066340 w 1238588"/>
                <a:gd name="connsiteY41" fmla="*/ 1758529 h 2097266"/>
                <a:gd name="connsiteX42" fmla="*/ 1080343 w 1238588"/>
                <a:gd name="connsiteY42" fmla="*/ 1759894 h 2097266"/>
                <a:gd name="connsiteX43" fmla="*/ 1158668 w 1238588"/>
                <a:gd name="connsiteY43" fmla="*/ 1852852 h 2097266"/>
                <a:gd name="connsiteX44" fmla="*/ 1060573 w 1238588"/>
                <a:gd name="connsiteY44" fmla="*/ 1947736 h 2097266"/>
                <a:gd name="connsiteX45" fmla="*/ 1040804 w 1238588"/>
                <a:gd name="connsiteY45" fmla="*/ 1945809 h 2097266"/>
                <a:gd name="connsiteX46" fmla="*/ 1036461 w 1238588"/>
                <a:gd name="connsiteY46" fmla="*/ 1944505 h 2097266"/>
                <a:gd name="connsiteX47" fmla="*/ 979620 w 1238588"/>
                <a:gd name="connsiteY47" fmla="*/ 1933631 h 2097266"/>
                <a:gd name="connsiteX48" fmla="*/ 628416 w 1238588"/>
                <a:gd name="connsiteY48" fmla="*/ 1735333 h 2097266"/>
                <a:gd name="connsiteX49" fmla="*/ 611782 w 1238588"/>
                <a:gd name="connsiteY49" fmla="*/ 1716643 h 2097266"/>
                <a:gd name="connsiteX50" fmla="*/ 621197 w 1238588"/>
                <a:gd name="connsiteY50" fmla="*/ 1731606 h 2097266"/>
                <a:gd name="connsiteX51" fmla="*/ 813471 w 1238588"/>
                <a:gd name="connsiteY51" fmla="*/ 1903800 h 2097266"/>
                <a:gd name="connsiteX52" fmla="*/ 850122 w 1238588"/>
                <a:gd name="connsiteY52" fmla="*/ 1921354 h 2097266"/>
                <a:gd name="connsiteX53" fmla="*/ 858845 w 1238588"/>
                <a:gd name="connsiteY53" fmla="*/ 1924161 h 2097266"/>
                <a:gd name="connsiteX54" fmla="*/ 911928 w 1238588"/>
                <a:gd name="connsiteY54" fmla="*/ 2007173 h 2097266"/>
                <a:gd name="connsiteX55" fmla="*/ 825015 w 1238588"/>
                <a:gd name="connsiteY55" fmla="*/ 2097266 h 2097266"/>
                <a:gd name="connsiteX56" fmla="*/ 791184 w 1238588"/>
                <a:gd name="connsiteY56" fmla="*/ 2090186 h 2097266"/>
                <a:gd name="connsiteX57" fmla="*/ 786984 w 1238588"/>
                <a:gd name="connsiteY57" fmla="*/ 2087823 h 2097266"/>
                <a:gd name="connsiteX58" fmla="*/ 729734 w 1238588"/>
                <a:gd name="connsiteY58" fmla="*/ 2060402 h 2097266"/>
                <a:gd name="connsiteX59" fmla="*/ 451745 w 1238588"/>
                <a:gd name="connsiteY59" fmla="*/ 1796271 h 2097266"/>
                <a:gd name="connsiteX60" fmla="*/ 442693 w 1238588"/>
                <a:gd name="connsiteY60" fmla="*/ 1779626 h 2097266"/>
                <a:gd name="connsiteX61" fmla="*/ 438995 w 1238588"/>
                <a:gd name="connsiteY61" fmla="*/ 1777890 h 2097266"/>
                <a:gd name="connsiteX62" fmla="*/ 444196 w 1238588"/>
                <a:gd name="connsiteY62" fmla="*/ 1794844 h 2097266"/>
                <a:gd name="connsiteX63" fmla="*/ 472947 w 1238588"/>
                <a:gd name="connsiteY63" fmla="*/ 1863465 h 2097266"/>
                <a:gd name="connsiteX64" fmla="*/ 488851 w 1238588"/>
                <a:gd name="connsiteY64" fmla="*/ 1892673 h 2097266"/>
                <a:gd name="connsiteX65" fmla="*/ 491133 w 1238588"/>
                <a:gd name="connsiteY65" fmla="*/ 1895846 h 2097266"/>
                <a:gd name="connsiteX66" fmla="*/ 501865 w 1238588"/>
                <a:gd name="connsiteY66" fmla="*/ 1926814 h 2097266"/>
                <a:gd name="connsiteX67" fmla="*/ 434561 w 1238588"/>
                <a:gd name="connsiteY67" fmla="*/ 2019860 h 2097266"/>
                <a:gd name="connsiteX68" fmla="*/ 410565 w 1238588"/>
                <a:gd name="connsiteY68" fmla="*/ 2019519 h 209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238588" h="2097266">
                  <a:moveTo>
                    <a:pt x="410565" y="2019519"/>
                  </a:moveTo>
                  <a:cubicBezTo>
                    <a:pt x="387300" y="2015510"/>
                    <a:pt x="366842" y="2000975"/>
                    <a:pt x="354723" y="1980227"/>
                  </a:cubicBezTo>
                  <a:lnTo>
                    <a:pt x="351849" y="1973995"/>
                  </a:lnTo>
                  <a:lnTo>
                    <a:pt x="330389" y="1934582"/>
                  </a:lnTo>
                  <a:cubicBezTo>
                    <a:pt x="280235" y="1834103"/>
                    <a:pt x="255002" y="1724940"/>
                    <a:pt x="254469" y="1615821"/>
                  </a:cubicBezTo>
                  <a:cubicBezTo>
                    <a:pt x="254830" y="1602665"/>
                    <a:pt x="255192" y="1589510"/>
                    <a:pt x="255553" y="1576354"/>
                  </a:cubicBezTo>
                  <a:lnTo>
                    <a:pt x="242995" y="1551262"/>
                  </a:lnTo>
                  <a:cubicBezTo>
                    <a:pt x="227487" y="1516780"/>
                    <a:pt x="214161" y="1479568"/>
                    <a:pt x="203623" y="1440238"/>
                  </a:cubicBezTo>
                  <a:cubicBezTo>
                    <a:pt x="169133" y="1311521"/>
                    <a:pt x="171846" y="1187528"/>
                    <a:pt x="204086" y="1097439"/>
                  </a:cubicBezTo>
                  <a:lnTo>
                    <a:pt x="0" y="391514"/>
                  </a:lnTo>
                  <a:cubicBezTo>
                    <a:pt x="75145" y="248404"/>
                    <a:pt x="219404" y="6124"/>
                    <a:pt x="241821" y="246"/>
                  </a:cubicBezTo>
                  <a:cubicBezTo>
                    <a:pt x="264238" y="-5632"/>
                    <a:pt x="427189" y="94996"/>
                    <a:pt x="563100" y="165668"/>
                  </a:cubicBezTo>
                  <a:cubicBezTo>
                    <a:pt x="565651" y="436983"/>
                    <a:pt x="568201" y="708298"/>
                    <a:pt x="570752" y="979613"/>
                  </a:cubicBezTo>
                  <a:cubicBezTo>
                    <a:pt x="627240" y="988327"/>
                    <a:pt x="683535" y="1010297"/>
                    <a:pt x="736166" y="1043307"/>
                  </a:cubicBezTo>
                  <a:lnTo>
                    <a:pt x="738842" y="1045123"/>
                  </a:lnTo>
                  <a:lnTo>
                    <a:pt x="741616" y="1044394"/>
                  </a:lnTo>
                  <a:cubicBezTo>
                    <a:pt x="837451" y="1024125"/>
                    <a:pt x="937982" y="1027165"/>
                    <a:pt x="1034458" y="1054987"/>
                  </a:cubicBezTo>
                  <a:cubicBezTo>
                    <a:pt x="1034372" y="1055287"/>
                    <a:pt x="1034285" y="1055587"/>
                    <a:pt x="1034199" y="1055887"/>
                  </a:cubicBezTo>
                  <a:lnTo>
                    <a:pt x="1044637" y="1058815"/>
                  </a:lnTo>
                  <a:cubicBezTo>
                    <a:pt x="1051141" y="1061356"/>
                    <a:pt x="1057487" y="1064588"/>
                    <a:pt x="1063578" y="1068530"/>
                  </a:cubicBezTo>
                  <a:cubicBezTo>
                    <a:pt x="1112303" y="1100068"/>
                    <a:pt x="1126232" y="1165140"/>
                    <a:pt x="1094690" y="1213872"/>
                  </a:cubicBezTo>
                  <a:cubicBezTo>
                    <a:pt x="1071033" y="1250421"/>
                    <a:pt x="1028517" y="1267399"/>
                    <a:pt x="988182" y="1260299"/>
                  </a:cubicBezTo>
                  <a:lnTo>
                    <a:pt x="976219" y="1256944"/>
                  </a:lnTo>
                  <a:lnTo>
                    <a:pt x="976129" y="1257253"/>
                  </a:lnTo>
                  <a:cubicBezTo>
                    <a:pt x="889855" y="1232373"/>
                    <a:pt x="798608" y="1237886"/>
                    <a:pt x="717106" y="1271314"/>
                  </a:cubicBezTo>
                  <a:lnTo>
                    <a:pt x="699669" y="1279636"/>
                  </a:lnTo>
                  <a:lnTo>
                    <a:pt x="711307" y="1302918"/>
                  </a:lnTo>
                  <a:cubicBezTo>
                    <a:pt x="788012" y="1442201"/>
                    <a:pt x="936599" y="1528849"/>
                    <a:pt x="1097261" y="1525365"/>
                  </a:cubicBezTo>
                  <a:lnTo>
                    <a:pt x="1131137" y="1523178"/>
                  </a:lnTo>
                  <a:lnTo>
                    <a:pt x="1136716" y="1521974"/>
                  </a:lnTo>
                  <a:cubicBezTo>
                    <a:pt x="1142687" y="1521279"/>
                    <a:pt x="1148821" y="1521154"/>
                    <a:pt x="1155054" y="1521654"/>
                  </a:cubicBezTo>
                  <a:cubicBezTo>
                    <a:pt x="1204914" y="1525653"/>
                    <a:pt x="1242190" y="1568104"/>
                    <a:pt x="1238311" y="1616470"/>
                  </a:cubicBezTo>
                  <a:cubicBezTo>
                    <a:pt x="1234916" y="1658791"/>
                    <a:pt x="1201138" y="1691618"/>
                    <a:pt x="1159344" y="1696484"/>
                  </a:cubicBezTo>
                  <a:lnTo>
                    <a:pt x="1152837" y="1696598"/>
                  </a:lnTo>
                  <a:cubicBezTo>
                    <a:pt x="1152840" y="1696627"/>
                    <a:pt x="1152843" y="1696655"/>
                    <a:pt x="1152846" y="1696684"/>
                  </a:cubicBezTo>
                  <a:cubicBezTo>
                    <a:pt x="1135476" y="1698552"/>
                    <a:pt x="1118166" y="1699661"/>
                    <a:pt x="1100956" y="1700034"/>
                  </a:cubicBezTo>
                  <a:cubicBezTo>
                    <a:pt x="1083745" y="1700408"/>
                    <a:pt x="1066633" y="1700045"/>
                    <a:pt x="1049656" y="1698970"/>
                  </a:cubicBezTo>
                  <a:cubicBezTo>
                    <a:pt x="960530" y="1693328"/>
                    <a:pt x="875145" y="1668053"/>
                    <a:pt x="798884" y="1626518"/>
                  </a:cubicBezTo>
                  <a:lnTo>
                    <a:pt x="768743" y="1607940"/>
                  </a:lnTo>
                  <a:lnTo>
                    <a:pt x="795525" y="1633133"/>
                  </a:lnTo>
                  <a:cubicBezTo>
                    <a:pt x="870263" y="1698046"/>
                    <a:pt x="963392" y="1742480"/>
                    <a:pt x="1066446" y="1757814"/>
                  </a:cubicBezTo>
                  <a:cubicBezTo>
                    <a:pt x="1066411" y="1758052"/>
                    <a:pt x="1066375" y="1758291"/>
                    <a:pt x="1066340" y="1758529"/>
                  </a:cubicBezTo>
                  <a:lnTo>
                    <a:pt x="1080343" y="1759894"/>
                  </a:lnTo>
                  <a:cubicBezTo>
                    <a:pt x="1125043" y="1768742"/>
                    <a:pt x="1158668" y="1806998"/>
                    <a:pt x="1158668" y="1852852"/>
                  </a:cubicBezTo>
                  <a:cubicBezTo>
                    <a:pt x="1158668" y="1905255"/>
                    <a:pt x="1114750" y="1947736"/>
                    <a:pt x="1060573" y="1947736"/>
                  </a:cubicBezTo>
                  <a:cubicBezTo>
                    <a:pt x="1053802" y="1947736"/>
                    <a:pt x="1047190" y="1947072"/>
                    <a:pt x="1040804" y="1945809"/>
                  </a:cubicBezTo>
                  <a:lnTo>
                    <a:pt x="1036461" y="1944505"/>
                  </a:lnTo>
                  <a:lnTo>
                    <a:pt x="979620" y="1933631"/>
                  </a:lnTo>
                  <a:cubicBezTo>
                    <a:pt x="843455" y="1901684"/>
                    <a:pt x="722512" y="1831638"/>
                    <a:pt x="628416" y="1735333"/>
                  </a:cubicBezTo>
                  <a:lnTo>
                    <a:pt x="611782" y="1716643"/>
                  </a:lnTo>
                  <a:lnTo>
                    <a:pt x="621197" y="1731606"/>
                  </a:lnTo>
                  <a:cubicBezTo>
                    <a:pt x="669580" y="1802205"/>
                    <a:pt x="734840" y="1861815"/>
                    <a:pt x="813471" y="1903800"/>
                  </a:cubicBezTo>
                  <a:lnTo>
                    <a:pt x="850122" y="1921354"/>
                  </a:lnTo>
                  <a:lnTo>
                    <a:pt x="858845" y="1924161"/>
                  </a:lnTo>
                  <a:cubicBezTo>
                    <a:pt x="890039" y="1937838"/>
                    <a:pt x="911928" y="1969856"/>
                    <a:pt x="911928" y="2007173"/>
                  </a:cubicBezTo>
                  <a:cubicBezTo>
                    <a:pt x="911928" y="2056930"/>
                    <a:pt x="873015" y="2097266"/>
                    <a:pt x="825015" y="2097266"/>
                  </a:cubicBezTo>
                  <a:cubicBezTo>
                    <a:pt x="813014" y="2097266"/>
                    <a:pt x="801582" y="2094745"/>
                    <a:pt x="791184" y="2090186"/>
                  </a:cubicBezTo>
                  <a:lnTo>
                    <a:pt x="786984" y="2087823"/>
                  </a:lnTo>
                  <a:lnTo>
                    <a:pt x="729734" y="2060402"/>
                  </a:lnTo>
                  <a:cubicBezTo>
                    <a:pt x="612420" y="1997763"/>
                    <a:pt x="517551" y="1905543"/>
                    <a:pt x="451745" y="1796271"/>
                  </a:cubicBezTo>
                  <a:lnTo>
                    <a:pt x="442693" y="1779626"/>
                  </a:lnTo>
                  <a:lnTo>
                    <a:pt x="438995" y="1777890"/>
                  </a:lnTo>
                  <a:lnTo>
                    <a:pt x="444196" y="1794844"/>
                  </a:lnTo>
                  <a:cubicBezTo>
                    <a:pt x="452197" y="1818164"/>
                    <a:pt x="461779" y="1841091"/>
                    <a:pt x="472947" y="1863465"/>
                  </a:cubicBezTo>
                  <a:lnTo>
                    <a:pt x="488851" y="1892673"/>
                  </a:lnTo>
                  <a:lnTo>
                    <a:pt x="491133" y="1895846"/>
                  </a:lnTo>
                  <a:cubicBezTo>
                    <a:pt x="496520" y="1905068"/>
                    <a:pt x="500259" y="1915517"/>
                    <a:pt x="501865" y="1926814"/>
                  </a:cubicBezTo>
                  <a:cubicBezTo>
                    <a:pt x="508290" y="1972005"/>
                    <a:pt x="478157" y="2013662"/>
                    <a:pt x="434561" y="2019860"/>
                  </a:cubicBezTo>
                  <a:cubicBezTo>
                    <a:pt x="426387" y="2021022"/>
                    <a:pt x="418320" y="2020856"/>
                    <a:pt x="410565" y="2019519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A45AE664-147B-5C1B-DC20-ED166A398232}"/>
                </a:ext>
              </a:extLst>
            </p:cNvPr>
            <p:cNvSpPr/>
            <p:nvPr/>
          </p:nvSpPr>
          <p:spPr bwMode="auto">
            <a:xfrm>
              <a:off x="-3695681" y="1444970"/>
              <a:ext cx="1612665" cy="1438228"/>
            </a:xfrm>
            <a:prstGeom prst="round2SameRect">
              <a:avLst>
                <a:gd name="adj1" fmla="val 1843"/>
                <a:gd name="adj2" fmla="val 23295"/>
              </a:avLst>
            </a:prstGeom>
            <a:solidFill>
              <a:srgbClr val="00B0F0">
                <a:alpha val="50196"/>
              </a:srgbClr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0EC7B1A1-4CA6-7C9D-552B-307868643622}"/>
                </a:ext>
              </a:extLst>
            </p:cNvPr>
            <p:cNvSpPr/>
            <p:nvPr/>
          </p:nvSpPr>
          <p:spPr bwMode="auto">
            <a:xfrm>
              <a:off x="-4034762" y="623241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74374294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A4 210 x 297 mm</PresentationFormat>
  <Paragraphs>19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hari013_ポケットハンドに関する貼り紙</dc:title>
  <dc:subject>hari013_ポケットハンドに関する貼り紙</dc:subject>
  <dc:creator>でじけろお</dc:creator>
  <cp:lastModifiedBy/>
  <cp:revision>1</cp:revision>
  <dcterms:created xsi:type="dcterms:W3CDTF">2014-12-04T06:28:15Z</dcterms:created>
  <dcterms:modified xsi:type="dcterms:W3CDTF">2022-06-28T00:54:37Z</dcterms:modified>
  <cp:version>1</cp:version>
</cp:coreProperties>
</file>